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ags/tag2.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3"/>
  </p:notesMasterIdLst>
  <p:handoutMasterIdLst>
    <p:handoutMasterId r:id="rId4"/>
  </p:handoutMasterIdLst>
  <p:sldIdLst>
    <p:sldId id="257" r:id="rId2"/>
  </p:sldIdLst>
  <p:sldSz cx="12192000" cy="6858000"/>
  <p:notesSz cx="6797675" cy="9928225"/>
  <p:custDataLst>
    <p:tags r:id="rId5"/>
  </p:custDataLst>
  <p:defaultTextStyle>
    <a:defPPr>
      <a:defRPr lang="de-DE"/>
    </a:defPPr>
    <a:lvl1pPr marL="0" algn="l" defTabSz="914377" rtl="0" eaLnBrk="1" latinLnBrk="0" hangingPunct="1">
      <a:defRPr sz="1867" kern="1200">
        <a:solidFill>
          <a:schemeClr val="tx1"/>
        </a:solidFill>
        <a:latin typeface="+mn-lt"/>
        <a:ea typeface="+mn-ea"/>
        <a:cs typeface="+mn-cs"/>
      </a:defRPr>
    </a:lvl1pPr>
    <a:lvl2pPr marL="457189" algn="l" defTabSz="914377" rtl="0" eaLnBrk="1" latinLnBrk="0" hangingPunct="1">
      <a:defRPr sz="1867" kern="1200">
        <a:solidFill>
          <a:schemeClr val="tx1"/>
        </a:solidFill>
        <a:latin typeface="+mn-lt"/>
        <a:ea typeface="+mn-ea"/>
        <a:cs typeface="+mn-cs"/>
      </a:defRPr>
    </a:lvl2pPr>
    <a:lvl3pPr marL="914377" algn="l" defTabSz="914377" rtl="0" eaLnBrk="1" latinLnBrk="0" hangingPunct="1">
      <a:defRPr sz="1867" kern="1200">
        <a:solidFill>
          <a:schemeClr val="tx1"/>
        </a:solidFill>
        <a:latin typeface="+mn-lt"/>
        <a:ea typeface="+mn-ea"/>
        <a:cs typeface="+mn-cs"/>
      </a:defRPr>
    </a:lvl3pPr>
    <a:lvl4pPr marL="1371566" algn="l" defTabSz="914377" rtl="0" eaLnBrk="1" latinLnBrk="0" hangingPunct="1">
      <a:defRPr sz="1867" kern="1200">
        <a:solidFill>
          <a:schemeClr val="tx1"/>
        </a:solidFill>
        <a:latin typeface="+mn-lt"/>
        <a:ea typeface="+mn-ea"/>
        <a:cs typeface="+mn-cs"/>
      </a:defRPr>
    </a:lvl4pPr>
    <a:lvl5pPr marL="1828754" algn="l" defTabSz="914377" rtl="0" eaLnBrk="1" latinLnBrk="0" hangingPunct="1">
      <a:defRPr sz="1867" kern="1200">
        <a:solidFill>
          <a:schemeClr val="tx1"/>
        </a:solidFill>
        <a:latin typeface="+mn-lt"/>
        <a:ea typeface="+mn-ea"/>
        <a:cs typeface="+mn-cs"/>
      </a:defRPr>
    </a:lvl5pPr>
    <a:lvl6pPr marL="2285943" algn="l" defTabSz="914377" rtl="0" eaLnBrk="1" latinLnBrk="0" hangingPunct="1">
      <a:defRPr sz="1867" kern="1200">
        <a:solidFill>
          <a:schemeClr val="tx1"/>
        </a:solidFill>
        <a:latin typeface="+mn-lt"/>
        <a:ea typeface="+mn-ea"/>
        <a:cs typeface="+mn-cs"/>
      </a:defRPr>
    </a:lvl6pPr>
    <a:lvl7pPr marL="2743131" algn="l" defTabSz="914377" rtl="0" eaLnBrk="1" latinLnBrk="0" hangingPunct="1">
      <a:defRPr sz="1867" kern="1200">
        <a:solidFill>
          <a:schemeClr val="tx1"/>
        </a:solidFill>
        <a:latin typeface="+mn-lt"/>
        <a:ea typeface="+mn-ea"/>
        <a:cs typeface="+mn-cs"/>
      </a:defRPr>
    </a:lvl7pPr>
    <a:lvl8pPr marL="3200320" algn="l" defTabSz="914377" rtl="0" eaLnBrk="1" latinLnBrk="0" hangingPunct="1">
      <a:defRPr sz="1867" kern="1200">
        <a:solidFill>
          <a:schemeClr val="tx1"/>
        </a:solidFill>
        <a:latin typeface="+mn-lt"/>
        <a:ea typeface="+mn-ea"/>
        <a:cs typeface="+mn-cs"/>
      </a:defRPr>
    </a:lvl8pPr>
    <a:lvl9pPr marL="3657509" algn="l" defTabSz="914377" rtl="0" eaLnBrk="1" latinLnBrk="0" hangingPunct="1">
      <a:defRPr sz="1867" kern="1200">
        <a:solidFill>
          <a:schemeClr val="tx1"/>
        </a:solidFill>
        <a:latin typeface="+mn-lt"/>
        <a:ea typeface="+mn-ea"/>
        <a:cs typeface="+mn-cs"/>
      </a:defRPr>
    </a:lvl9pPr>
  </p:defaultTextStyle>
  <p:extLst>
    <p:ext uri="{521415D9-36F7-43E2-AB2F-B90AF26B5E84}">
      <p14:sectionLst xmlns:p14="http://schemas.microsoft.com/office/powerpoint/2010/main">
        <p14:section name="Standardabschnitt" id="{B0E0008E-B8EF-48F9-96F0-BAACA949B0E7}">
          <p14:sldIdLst>
            <p14:sldId id="257"/>
          </p14:sldIdLst>
        </p14:section>
      </p14:sectionLst>
    </p:ext>
    <p:ext uri="{EFAFB233-063F-42B5-8137-9DF3F51BA10A}">
      <p15:sldGuideLst xmlns:p15="http://schemas.microsoft.com/office/powerpoint/2012/main">
        <p15:guide id="3" orient="horz" pos="981" userDrawn="1">
          <p15:clr>
            <a:srgbClr val="A4A3A4"/>
          </p15:clr>
        </p15:guide>
        <p15:guide id="4" orient="horz" pos="3793" userDrawn="1">
          <p15:clr>
            <a:srgbClr val="A4A3A4"/>
          </p15:clr>
        </p15:guide>
        <p15:guide id="7" pos="257" userDrawn="1">
          <p15:clr>
            <a:srgbClr val="A4A3A4"/>
          </p15:clr>
        </p15:guide>
        <p15:guide id="14" pos="7423" userDrawn="1">
          <p15:clr>
            <a:srgbClr val="A4A3A4"/>
          </p15:clr>
        </p15:guide>
        <p15:guide id="19" pos="3704" userDrawn="1">
          <p15:clr>
            <a:srgbClr val="A4A3A4"/>
          </p15:clr>
        </p15:guide>
        <p15:guide id="20" pos="3976"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9" name="Autor" initials="A" lastIdx="0" clrIdx="8"/>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p:extLst>
    <p:ext uri="{E76CE94A-603C-4142-B9EB-6D1370010A27}">
      <p14:discardImageEditData xmlns:p14="http://schemas.microsoft.com/office/powerpoint/2010/main" val="1"/>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2D5ABB26-0587-4C30-8999-92F81FD0307C}" styleName="Keine Formatvorlage, kei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E8B1032C-EA38-4F05-BA0D-38AFFFC7BED3}" styleName="Helle Formatvorlage 3 - Akz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6357" autoAdjust="0"/>
  </p:normalViewPr>
  <p:slideViewPr>
    <p:cSldViewPr showGuides="1">
      <p:cViewPr varScale="1">
        <p:scale>
          <a:sx n="114" d="100"/>
          <a:sy n="114" d="100"/>
        </p:scale>
        <p:origin x="414" y="120"/>
      </p:cViewPr>
      <p:guideLst>
        <p:guide orient="horz" pos="981"/>
        <p:guide orient="horz" pos="3793"/>
        <p:guide pos="257"/>
        <p:guide pos="7423"/>
        <p:guide pos="3704"/>
        <p:guide pos="3976"/>
      </p:guideLst>
    </p:cSldViewPr>
  </p:slideViewPr>
  <p:outlineViewPr>
    <p:cViewPr>
      <p:scale>
        <a:sx n="33" d="100"/>
        <a:sy n="33" d="100"/>
      </p:scale>
      <p:origin x="0" y="-27258"/>
    </p:cViewPr>
  </p:outlineViewPr>
  <p:notesTextViewPr>
    <p:cViewPr>
      <p:scale>
        <a:sx n="125" d="100"/>
        <a:sy n="125" d="100"/>
      </p:scale>
      <p:origin x="0" y="0"/>
    </p:cViewPr>
  </p:notesTextViewPr>
  <p:sorterViewPr>
    <p:cViewPr varScale="1">
      <p:scale>
        <a:sx n="1" d="1"/>
        <a:sy n="1" d="1"/>
      </p:scale>
      <p:origin x="0" y="0"/>
    </p:cViewPr>
  </p:sorterViewPr>
  <p:notesViewPr>
    <p:cSldViewPr showGuides="1">
      <p:cViewPr>
        <p:scale>
          <a:sx n="66" d="100"/>
          <a:sy n="66" d="100"/>
        </p:scale>
        <p:origin x="3372" y="45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notesMaster" Target="notesMasters/notesMaster1.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tags" Target="tags/tag1.xml"/><Relationship Id="rId10" Type="http://schemas.openxmlformats.org/officeDocument/2006/relationships/tableStyles" Target="tableStyles.xml"/><Relationship Id="rId4" Type="http://schemas.openxmlformats.org/officeDocument/2006/relationships/handoutMaster" Target="handoutMasters/handoutMaster1.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479415" y="205234"/>
            <a:ext cx="4706922" cy="156350"/>
          </a:xfrm>
          <a:prstGeom prst="rect">
            <a:avLst/>
          </a:prstGeom>
        </p:spPr>
        <p:txBody>
          <a:bodyPr vert="horz" lIns="0" tIns="0" rIns="0" bIns="0" rtlCol="0" anchor="t"/>
          <a:lstStyle>
            <a:lvl1pPr algn="l">
              <a:defRPr sz="1200"/>
            </a:lvl1pPr>
          </a:lstStyle>
          <a:p>
            <a:pPr lvl="0"/>
            <a:endParaRPr lang="de-DE" sz="900" dirty="0"/>
          </a:p>
        </p:txBody>
      </p:sp>
      <p:grpSp>
        <p:nvGrpSpPr>
          <p:cNvPr id="8" name="Gruppieren 7">
            <a:extLst>
              <a:ext uri="{FF2B5EF4-FFF2-40B4-BE49-F238E27FC236}">
                <a16:creationId xmlns:a16="http://schemas.microsoft.com/office/drawing/2014/main" id="{392EFE50-E9EB-4C4F-9AC9-E418DEB56B20}"/>
              </a:ext>
            </a:extLst>
          </p:cNvPr>
          <p:cNvGrpSpPr/>
          <p:nvPr/>
        </p:nvGrpSpPr>
        <p:grpSpPr>
          <a:xfrm>
            <a:off x="5723798" y="211584"/>
            <a:ext cx="639644" cy="639644"/>
            <a:chOff x="-3889375" y="0"/>
            <a:chExt cx="3600450" cy="3600450"/>
          </a:xfrm>
        </p:grpSpPr>
        <p:sp>
          <p:nvSpPr>
            <p:cNvPr id="9" name="AutoShape 169">
              <a:extLst>
                <a:ext uri="{FF2B5EF4-FFF2-40B4-BE49-F238E27FC236}">
                  <a16:creationId xmlns:a16="http://schemas.microsoft.com/office/drawing/2014/main" id="{30EDA739-07F4-4C28-AAE8-07D30E0C6A14}"/>
                </a:ext>
              </a:extLst>
            </p:cNvPr>
            <p:cNvSpPr>
              <a:spLocks noChangeAspect="1" noChangeArrowheads="1" noTextEdit="1"/>
            </p:cNvSpPr>
            <p:nvPr userDrawn="1"/>
          </p:nvSpPr>
          <p:spPr bwMode="auto">
            <a:xfrm>
              <a:off x="-3889375" y="0"/>
              <a:ext cx="3600450" cy="3600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de-DE" dirty="0"/>
            </a:p>
          </p:txBody>
        </p:sp>
        <p:sp>
          <p:nvSpPr>
            <p:cNvPr id="13" name="Freeform 171">
              <a:extLst>
                <a:ext uri="{FF2B5EF4-FFF2-40B4-BE49-F238E27FC236}">
                  <a16:creationId xmlns:a16="http://schemas.microsoft.com/office/drawing/2014/main" id="{A2D35676-DFD3-44FC-B615-94F30ABBB181}"/>
                </a:ext>
              </a:extLst>
            </p:cNvPr>
            <p:cNvSpPr>
              <a:spLocks/>
            </p:cNvSpPr>
            <p:nvPr userDrawn="1"/>
          </p:nvSpPr>
          <p:spPr bwMode="auto">
            <a:xfrm>
              <a:off x="-3889375" y="0"/>
              <a:ext cx="3600450" cy="3600450"/>
            </a:xfrm>
            <a:custGeom>
              <a:avLst/>
              <a:gdLst>
                <a:gd name="T0" fmla="*/ 2268 w 2268"/>
                <a:gd name="T1" fmla="*/ 0 h 2268"/>
                <a:gd name="T2" fmla="*/ 0 w 2268"/>
                <a:gd name="T3" fmla="*/ 0 h 2268"/>
                <a:gd name="T4" fmla="*/ 0 w 2268"/>
                <a:gd name="T5" fmla="*/ 2268 h 2268"/>
                <a:gd name="T6" fmla="*/ 2268 w 2268"/>
                <a:gd name="T7" fmla="*/ 2268 h 2268"/>
                <a:gd name="T8" fmla="*/ 2268 w 2268"/>
                <a:gd name="T9" fmla="*/ 0 h 2268"/>
                <a:gd name="T10" fmla="*/ 2268 w 2268"/>
                <a:gd name="T11" fmla="*/ 0 h 2268"/>
              </a:gdLst>
              <a:ahLst/>
              <a:cxnLst>
                <a:cxn ang="0">
                  <a:pos x="T0" y="T1"/>
                </a:cxn>
                <a:cxn ang="0">
                  <a:pos x="T2" y="T3"/>
                </a:cxn>
                <a:cxn ang="0">
                  <a:pos x="T4" y="T5"/>
                </a:cxn>
                <a:cxn ang="0">
                  <a:pos x="T6" y="T7"/>
                </a:cxn>
                <a:cxn ang="0">
                  <a:pos x="T8" y="T9"/>
                </a:cxn>
                <a:cxn ang="0">
                  <a:pos x="T10" y="T11"/>
                </a:cxn>
              </a:cxnLst>
              <a:rect l="0" t="0" r="r" b="b"/>
              <a:pathLst>
                <a:path w="2268" h="2268">
                  <a:moveTo>
                    <a:pt x="2268" y="0"/>
                  </a:moveTo>
                  <a:lnTo>
                    <a:pt x="0" y="0"/>
                  </a:lnTo>
                  <a:lnTo>
                    <a:pt x="0" y="2268"/>
                  </a:lnTo>
                  <a:lnTo>
                    <a:pt x="2268" y="2268"/>
                  </a:lnTo>
                  <a:lnTo>
                    <a:pt x="2268" y="0"/>
                  </a:lnTo>
                  <a:lnTo>
                    <a:pt x="2268" y="0"/>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de-DE" dirty="0"/>
            </a:p>
          </p:txBody>
        </p:sp>
        <p:sp>
          <p:nvSpPr>
            <p:cNvPr id="14" name="Freeform 172">
              <a:extLst>
                <a:ext uri="{FF2B5EF4-FFF2-40B4-BE49-F238E27FC236}">
                  <a16:creationId xmlns:a16="http://schemas.microsoft.com/office/drawing/2014/main" id="{A701D1B4-89CB-4722-969C-BB373D140554}"/>
                </a:ext>
              </a:extLst>
            </p:cNvPr>
            <p:cNvSpPr>
              <a:spLocks noEditPoints="1"/>
            </p:cNvSpPr>
            <p:nvPr userDrawn="1"/>
          </p:nvSpPr>
          <p:spPr bwMode="auto">
            <a:xfrm>
              <a:off x="-3752850" y="138113"/>
              <a:ext cx="3327400" cy="3325813"/>
            </a:xfrm>
            <a:custGeom>
              <a:avLst/>
              <a:gdLst>
                <a:gd name="T0" fmla="*/ 0 w 2096"/>
                <a:gd name="T1" fmla="*/ 0 h 2095"/>
                <a:gd name="T2" fmla="*/ 0 w 2096"/>
                <a:gd name="T3" fmla="*/ 2095 h 2095"/>
                <a:gd name="T4" fmla="*/ 2096 w 2096"/>
                <a:gd name="T5" fmla="*/ 2095 h 2095"/>
                <a:gd name="T6" fmla="*/ 2096 w 2096"/>
                <a:gd name="T7" fmla="*/ 0 h 2095"/>
                <a:gd name="T8" fmla="*/ 0 w 2096"/>
                <a:gd name="T9" fmla="*/ 0 h 2095"/>
                <a:gd name="T10" fmla="*/ 2009 w 2096"/>
                <a:gd name="T11" fmla="*/ 2008 h 2095"/>
                <a:gd name="T12" fmla="*/ 87 w 2096"/>
                <a:gd name="T13" fmla="*/ 2008 h 2095"/>
                <a:gd name="T14" fmla="*/ 87 w 2096"/>
                <a:gd name="T15" fmla="*/ 86 h 2095"/>
                <a:gd name="T16" fmla="*/ 2009 w 2096"/>
                <a:gd name="T17" fmla="*/ 86 h 2095"/>
                <a:gd name="T18" fmla="*/ 2009 w 2096"/>
                <a:gd name="T19" fmla="*/ 2008 h 20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096" h="2095">
                  <a:moveTo>
                    <a:pt x="0" y="0"/>
                  </a:moveTo>
                  <a:lnTo>
                    <a:pt x="0" y="2095"/>
                  </a:lnTo>
                  <a:lnTo>
                    <a:pt x="2096" y="2095"/>
                  </a:lnTo>
                  <a:lnTo>
                    <a:pt x="2096" y="0"/>
                  </a:lnTo>
                  <a:lnTo>
                    <a:pt x="0" y="0"/>
                  </a:lnTo>
                  <a:close/>
                  <a:moveTo>
                    <a:pt x="2009" y="2008"/>
                  </a:moveTo>
                  <a:lnTo>
                    <a:pt x="87" y="2008"/>
                  </a:lnTo>
                  <a:lnTo>
                    <a:pt x="87" y="86"/>
                  </a:lnTo>
                  <a:lnTo>
                    <a:pt x="2009" y="86"/>
                  </a:lnTo>
                  <a:lnTo>
                    <a:pt x="2009" y="2008"/>
                  </a:lnTo>
                  <a:close/>
                </a:path>
              </a:pathLst>
            </a:custGeom>
            <a:solidFill>
              <a:schemeClr val="accent4"/>
            </a:solidFill>
            <a:ln>
              <a:noFill/>
            </a:ln>
          </p:spPr>
          <p:txBody>
            <a:bodyPr vert="horz" wrap="square" lIns="91440" tIns="45720" rIns="91440" bIns="45720" numCol="1" anchor="t" anchorCtr="0" compatLnSpc="1">
              <a:prstTxWarp prst="textNoShape">
                <a:avLst/>
              </a:prstTxWarp>
            </a:bodyPr>
            <a:lstStyle/>
            <a:p>
              <a:endParaRPr lang="de-DE" dirty="0"/>
            </a:p>
          </p:txBody>
        </p:sp>
        <p:sp>
          <p:nvSpPr>
            <p:cNvPr id="15" name="Rectangle 173">
              <a:extLst>
                <a:ext uri="{FF2B5EF4-FFF2-40B4-BE49-F238E27FC236}">
                  <a16:creationId xmlns:a16="http://schemas.microsoft.com/office/drawing/2014/main" id="{75C4E364-D2DA-49E3-9132-849749023510}"/>
                </a:ext>
              </a:extLst>
            </p:cNvPr>
            <p:cNvSpPr>
              <a:spLocks noChangeArrowheads="1"/>
            </p:cNvSpPr>
            <p:nvPr userDrawn="1"/>
          </p:nvSpPr>
          <p:spPr bwMode="auto">
            <a:xfrm>
              <a:off x="-2705100" y="1443038"/>
              <a:ext cx="608013" cy="608013"/>
            </a:xfrm>
            <a:prstGeom prst="rect">
              <a:avLst/>
            </a:prstGeom>
            <a:solidFill>
              <a:schemeClr val="accent4"/>
            </a:solidFill>
            <a:ln>
              <a:noFill/>
            </a:ln>
          </p:spPr>
          <p:txBody>
            <a:bodyPr vert="horz" wrap="square" lIns="91440" tIns="45720" rIns="91440" bIns="45720" numCol="1" anchor="t" anchorCtr="0" compatLnSpc="1">
              <a:prstTxWarp prst="textNoShape">
                <a:avLst/>
              </a:prstTxWarp>
            </a:bodyPr>
            <a:lstStyle/>
            <a:p>
              <a:endParaRPr lang="de-DE" dirty="0"/>
            </a:p>
          </p:txBody>
        </p:sp>
        <p:sp>
          <p:nvSpPr>
            <p:cNvPr id="16" name="Freeform 174">
              <a:extLst>
                <a:ext uri="{FF2B5EF4-FFF2-40B4-BE49-F238E27FC236}">
                  <a16:creationId xmlns:a16="http://schemas.microsoft.com/office/drawing/2014/main" id="{A5C89C5D-09E5-4786-AAF0-6CCE84F51F3C}"/>
                </a:ext>
              </a:extLst>
            </p:cNvPr>
            <p:cNvSpPr>
              <a:spLocks/>
            </p:cNvSpPr>
            <p:nvPr userDrawn="1"/>
          </p:nvSpPr>
          <p:spPr bwMode="auto">
            <a:xfrm>
              <a:off x="-2005013" y="1441450"/>
              <a:ext cx="608013" cy="609600"/>
            </a:xfrm>
            <a:custGeom>
              <a:avLst/>
              <a:gdLst>
                <a:gd name="T0" fmla="*/ 0 w 383"/>
                <a:gd name="T1" fmla="*/ 0 h 384"/>
                <a:gd name="T2" fmla="*/ 0 w 383"/>
                <a:gd name="T3" fmla="*/ 384 h 384"/>
                <a:gd name="T4" fmla="*/ 383 w 383"/>
                <a:gd name="T5" fmla="*/ 384 h 384"/>
                <a:gd name="T6" fmla="*/ 0 w 383"/>
                <a:gd name="T7" fmla="*/ 0 h 384"/>
              </a:gdLst>
              <a:ahLst/>
              <a:cxnLst>
                <a:cxn ang="0">
                  <a:pos x="T0" y="T1"/>
                </a:cxn>
                <a:cxn ang="0">
                  <a:pos x="T2" y="T3"/>
                </a:cxn>
                <a:cxn ang="0">
                  <a:pos x="T4" y="T5"/>
                </a:cxn>
                <a:cxn ang="0">
                  <a:pos x="T6" y="T7"/>
                </a:cxn>
              </a:cxnLst>
              <a:rect l="0" t="0" r="r" b="b"/>
              <a:pathLst>
                <a:path w="383" h="384">
                  <a:moveTo>
                    <a:pt x="0" y="0"/>
                  </a:moveTo>
                  <a:lnTo>
                    <a:pt x="0" y="384"/>
                  </a:lnTo>
                  <a:lnTo>
                    <a:pt x="383" y="384"/>
                  </a:lnTo>
                  <a:lnTo>
                    <a:pt x="0" y="0"/>
                  </a:lnTo>
                  <a:close/>
                </a:path>
              </a:pathLst>
            </a:custGeom>
            <a:solidFill>
              <a:schemeClr val="accent4"/>
            </a:solidFill>
            <a:ln>
              <a:noFill/>
            </a:ln>
          </p:spPr>
          <p:txBody>
            <a:bodyPr vert="horz" wrap="square" lIns="91440" tIns="45720" rIns="91440" bIns="45720" numCol="1" anchor="t" anchorCtr="0" compatLnSpc="1">
              <a:prstTxWarp prst="textNoShape">
                <a:avLst/>
              </a:prstTxWarp>
            </a:bodyPr>
            <a:lstStyle/>
            <a:p>
              <a:endParaRPr lang="de-DE" dirty="0"/>
            </a:p>
          </p:txBody>
        </p:sp>
        <p:sp>
          <p:nvSpPr>
            <p:cNvPr id="17" name="Rectangle 175">
              <a:extLst>
                <a:ext uri="{FF2B5EF4-FFF2-40B4-BE49-F238E27FC236}">
                  <a16:creationId xmlns:a16="http://schemas.microsoft.com/office/drawing/2014/main" id="{258E6071-0891-4806-8D1C-0BA550AD1325}"/>
                </a:ext>
              </a:extLst>
            </p:cNvPr>
            <p:cNvSpPr>
              <a:spLocks noChangeArrowheads="1"/>
            </p:cNvSpPr>
            <p:nvPr userDrawn="1"/>
          </p:nvSpPr>
          <p:spPr bwMode="auto">
            <a:xfrm>
              <a:off x="-2705100" y="742950"/>
              <a:ext cx="608013" cy="608013"/>
            </a:xfrm>
            <a:prstGeom prst="rect">
              <a:avLst/>
            </a:prstGeom>
            <a:solidFill>
              <a:schemeClr val="accent4"/>
            </a:solidFill>
            <a:ln>
              <a:noFill/>
            </a:ln>
          </p:spPr>
          <p:txBody>
            <a:bodyPr vert="horz" wrap="square" lIns="91440" tIns="45720" rIns="91440" bIns="45720" numCol="1" anchor="t" anchorCtr="0" compatLnSpc="1">
              <a:prstTxWarp prst="textNoShape">
                <a:avLst/>
              </a:prstTxWarp>
            </a:bodyPr>
            <a:lstStyle/>
            <a:p>
              <a:endParaRPr lang="de-DE" dirty="0"/>
            </a:p>
          </p:txBody>
        </p:sp>
        <p:sp>
          <p:nvSpPr>
            <p:cNvPr id="18" name="Freeform 176">
              <a:extLst>
                <a:ext uri="{FF2B5EF4-FFF2-40B4-BE49-F238E27FC236}">
                  <a16:creationId xmlns:a16="http://schemas.microsoft.com/office/drawing/2014/main" id="{99D4C5D6-3B46-4308-B916-5F53771318C6}"/>
                </a:ext>
              </a:extLst>
            </p:cNvPr>
            <p:cNvSpPr>
              <a:spLocks/>
            </p:cNvSpPr>
            <p:nvPr userDrawn="1"/>
          </p:nvSpPr>
          <p:spPr bwMode="auto">
            <a:xfrm>
              <a:off x="-2005013" y="742950"/>
              <a:ext cx="608013" cy="608013"/>
            </a:xfrm>
            <a:custGeom>
              <a:avLst/>
              <a:gdLst>
                <a:gd name="T0" fmla="*/ 0 w 383"/>
                <a:gd name="T1" fmla="*/ 0 h 383"/>
                <a:gd name="T2" fmla="*/ 0 w 383"/>
                <a:gd name="T3" fmla="*/ 383 h 383"/>
                <a:gd name="T4" fmla="*/ 383 w 383"/>
                <a:gd name="T5" fmla="*/ 0 h 383"/>
                <a:gd name="T6" fmla="*/ 0 w 383"/>
                <a:gd name="T7" fmla="*/ 0 h 383"/>
              </a:gdLst>
              <a:ahLst/>
              <a:cxnLst>
                <a:cxn ang="0">
                  <a:pos x="T0" y="T1"/>
                </a:cxn>
                <a:cxn ang="0">
                  <a:pos x="T2" y="T3"/>
                </a:cxn>
                <a:cxn ang="0">
                  <a:pos x="T4" y="T5"/>
                </a:cxn>
                <a:cxn ang="0">
                  <a:pos x="T6" y="T7"/>
                </a:cxn>
              </a:cxnLst>
              <a:rect l="0" t="0" r="r" b="b"/>
              <a:pathLst>
                <a:path w="383" h="383">
                  <a:moveTo>
                    <a:pt x="0" y="0"/>
                  </a:moveTo>
                  <a:lnTo>
                    <a:pt x="0" y="383"/>
                  </a:lnTo>
                  <a:lnTo>
                    <a:pt x="383" y="0"/>
                  </a:lnTo>
                  <a:lnTo>
                    <a:pt x="0" y="0"/>
                  </a:lnTo>
                  <a:close/>
                </a:path>
              </a:pathLst>
            </a:custGeom>
            <a:solidFill>
              <a:schemeClr val="accent4"/>
            </a:solidFill>
            <a:ln>
              <a:noFill/>
            </a:ln>
          </p:spPr>
          <p:txBody>
            <a:bodyPr vert="horz" wrap="square" lIns="91440" tIns="45720" rIns="91440" bIns="45720" numCol="1" anchor="t" anchorCtr="0" compatLnSpc="1">
              <a:prstTxWarp prst="textNoShape">
                <a:avLst/>
              </a:prstTxWarp>
            </a:bodyPr>
            <a:lstStyle/>
            <a:p>
              <a:endParaRPr lang="de-DE" dirty="0"/>
            </a:p>
          </p:txBody>
        </p:sp>
        <p:sp>
          <p:nvSpPr>
            <p:cNvPr id="19" name="Freeform 177">
              <a:extLst>
                <a:ext uri="{FF2B5EF4-FFF2-40B4-BE49-F238E27FC236}">
                  <a16:creationId xmlns:a16="http://schemas.microsoft.com/office/drawing/2014/main" id="{FD4BDA51-5398-4184-9FAF-B3C9F30944E5}"/>
                </a:ext>
              </a:extLst>
            </p:cNvPr>
            <p:cNvSpPr>
              <a:spLocks/>
            </p:cNvSpPr>
            <p:nvPr userDrawn="1"/>
          </p:nvSpPr>
          <p:spPr bwMode="auto">
            <a:xfrm>
              <a:off x="-3346450" y="2409825"/>
              <a:ext cx="358775" cy="441325"/>
            </a:xfrm>
            <a:custGeom>
              <a:avLst/>
              <a:gdLst>
                <a:gd name="T0" fmla="*/ 224 w 226"/>
                <a:gd name="T1" fmla="*/ 0 h 278"/>
                <a:gd name="T2" fmla="*/ 154 w 226"/>
                <a:gd name="T3" fmla="*/ 0 h 278"/>
                <a:gd name="T4" fmla="*/ 62 w 226"/>
                <a:gd name="T5" fmla="*/ 128 h 278"/>
                <a:gd name="T6" fmla="*/ 62 w 226"/>
                <a:gd name="T7" fmla="*/ 0 h 278"/>
                <a:gd name="T8" fmla="*/ 0 w 226"/>
                <a:gd name="T9" fmla="*/ 0 h 278"/>
                <a:gd name="T10" fmla="*/ 0 w 226"/>
                <a:gd name="T11" fmla="*/ 278 h 278"/>
                <a:gd name="T12" fmla="*/ 62 w 226"/>
                <a:gd name="T13" fmla="*/ 278 h 278"/>
                <a:gd name="T14" fmla="*/ 62 w 226"/>
                <a:gd name="T15" fmla="*/ 153 h 278"/>
                <a:gd name="T16" fmla="*/ 154 w 226"/>
                <a:gd name="T17" fmla="*/ 278 h 278"/>
                <a:gd name="T18" fmla="*/ 226 w 226"/>
                <a:gd name="T19" fmla="*/ 278 h 278"/>
                <a:gd name="T20" fmla="*/ 119 w 226"/>
                <a:gd name="T21" fmla="*/ 136 h 278"/>
                <a:gd name="T22" fmla="*/ 224 w 226"/>
                <a:gd name="T23" fmla="*/ 0 h 2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26" h="278">
                  <a:moveTo>
                    <a:pt x="224" y="0"/>
                  </a:moveTo>
                  <a:lnTo>
                    <a:pt x="154" y="0"/>
                  </a:lnTo>
                  <a:lnTo>
                    <a:pt x="62" y="128"/>
                  </a:lnTo>
                  <a:lnTo>
                    <a:pt x="62" y="0"/>
                  </a:lnTo>
                  <a:lnTo>
                    <a:pt x="0" y="0"/>
                  </a:lnTo>
                  <a:lnTo>
                    <a:pt x="0" y="278"/>
                  </a:lnTo>
                  <a:lnTo>
                    <a:pt x="62" y="278"/>
                  </a:lnTo>
                  <a:lnTo>
                    <a:pt x="62" y="153"/>
                  </a:lnTo>
                  <a:lnTo>
                    <a:pt x="154" y="278"/>
                  </a:lnTo>
                  <a:lnTo>
                    <a:pt x="226" y="278"/>
                  </a:lnTo>
                  <a:lnTo>
                    <a:pt x="119" y="136"/>
                  </a:lnTo>
                  <a:lnTo>
                    <a:pt x="224" y="0"/>
                  </a:lnTo>
                  <a:close/>
                </a:path>
              </a:pathLst>
            </a:custGeom>
            <a:solidFill>
              <a:schemeClr val="accent4"/>
            </a:solidFill>
            <a:ln>
              <a:noFill/>
            </a:ln>
          </p:spPr>
          <p:txBody>
            <a:bodyPr vert="horz" wrap="square" lIns="91440" tIns="45720" rIns="91440" bIns="45720" numCol="1" anchor="t" anchorCtr="0" compatLnSpc="1">
              <a:prstTxWarp prst="textNoShape">
                <a:avLst/>
              </a:prstTxWarp>
            </a:bodyPr>
            <a:lstStyle/>
            <a:p>
              <a:endParaRPr lang="de-DE" dirty="0"/>
            </a:p>
          </p:txBody>
        </p:sp>
        <p:sp>
          <p:nvSpPr>
            <p:cNvPr id="20" name="Freeform 178">
              <a:extLst>
                <a:ext uri="{FF2B5EF4-FFF2-40B4-BE49-F238E27FC236}">
                  <a16:creationId xmlns:a16="http://schemas.microsoft.com/office/drawing/2014/main" id="{CAFF3C28-395E-407D-9ADD-118F2F6DACDD}"/>
                </a:ext>
              </a:extLst>
            </p:cNvPr>
            <p:cNvSpPr>
              <a:spLocks/>
            </p:cNvSpPr>
            <p:nvPr userDrawn="1"/>
          </p:nvSpPr>
          <p:spPr bwMode="auto">
            <a:xfrm>
              <a:off x="-2625725" y="2557463"/>
              <a:ext cx="292100" cy="300038"/>
            </a:xfrm>
            <a:custGeom>
              <a:avLst/>
              <a:gdLst>
                <a:gd name="T0" fmla="*/ 1303 w 1839"/>
                <a:gd name="T1" fmla="*/ 1215 h 1890"/>
                <a:gd name="T2" fmla="*/ 906 w 1839"/>
                <a:gd name="T3" fmla="*/ 1425 h 1890"/>
                <a:gd name="T4" fmla="*/ 544 w 1839"/>
                <a:gd name="T5" fmla="*/ 1036 h 1890"/>
                <a:gd name="T6" fmla="*/ 544 w 1839"/>
                <a:gd name="T7" fmla="*/ 0 h 1890"/>
                <a:gd name="T8" fmla="*/ 0 w 1839"/>
                <a:gd name="T9" fmla="*/ 0 h 1890"/>
                <a:gd name="T10" fmla="*/ 0 w 1839"/>
                <a:gd name="T11" fmla="*/ 1143 h 1890"/>
                <a:gd name="T12" fmla="*/ 711 w 1839"/>
                <a:gd name="T13" fmla="*/ 1890 h 1890"/>
                <a:gd name="T14" fmla="*/ 1303 w 1839"/>
                <a:gd name="T15" fmla="*/ 1627 h 1890"/>
                <a:gd name="T16" fmla="*/ 1303 w 1839"/>
                <a:gd name="T17" fmla="*/ 1850 h 1890"/>
                <a:gd name="T18" fmla="*/ 1839 w 1839"/>
                <a:gd name="T19" fmla="*/ 1850 h 1890"/>
                <a:gd name="T20" fmla="*/ 1839 w 1839"/>
                <a:gd name="T21" fmla="*/ 0 h 1890"/>
                <a:gd name="T22" fmla="*/ 1303 w 1839"/>
                <a:gd name="T23" fmla="*/ 0 h 1890"/>
                <a:gd name="T24" fmla="*/ 1303 w 1839"/>
                <a:gd name="T25" fmla="*/ 1215 h 18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839" h="1890">
                  <a:moveTo>
                    <a:pt x="1303" y="1215"/>
                  </a:moveTo>
                  <a:cubicBezTo>
                    <a:pt x="1231" y="1306"/>
                    <a:pt x="1104" y="1425"/>
                    <a:pt x="906" y="1425"/>
                  </a:cubicBezTo>
                  <a:cubicBezTo>
                    <a:pt x="679" y="1425"/>
                    <a:pt x="544" y="1278"/>
                    <a:pt x="544" y="1036"/>
                  </a:cubicBezTo>
                  <a:cubicBezTo>
                    <a:pt x="544" y="0"/>
                    <a:pt x="544" y="0"/>
                    <a:pt x="544" y="0"/>
                  </a:cubicBezTo>
                  <a:cubicBezTo>
                    <a:pt x="0" y="0"/>
                    <a:pt x="0" y="0"/>
                    <a:pt x="0" y="0"/>
                  </a:cubicBezTo>
                  <a:cubicBezTo>
                    <a:pt x="0" y="1143"/>
                    <a:pt x="0" y="1143"/>
                    <a:pt x="0" y="1143"/>
                  </a:cubicBezTo>
                  <a:cubicBezTo>
                    <a:pt x="0" y="1580"/>
                    <a:pt x="251" y="1890"/>
                    <a:pt x="711" y="1890"/>
                  </a:cubicBezTo>
                  <a:cubicBezTo>
                    <a:pt x="1017" y="1890"/>
                    <a:pt x="1207" y="1731"/>
                    <a:pt x="1303" y="1627"/>
                  </a:cubicBezTo>
                  <a:cubicBezTo>
                    <a:pt x="1303" y="1850"/>
                    <a:pt x="1303" y="1850"/>
                    <a:pt x="1303" y="1850"/>
                  </a:cubicBezTo>
                  <a:cubicBezTo>
                    <a:pt x="1839" y="1850"/>
                    <a:pt x="1839" y="1850"/>
                    <a:pt x="1839" y="1850"/>
                  </a:cubicBezTo>
                  <a:cubicBezTo>
                    <a:pt x="1839" y="0"/>
                    <a:pt x="1839" y="0"/>
                    <a:pt x="1839" y="0"/>
                  </a:cubicBezTo>
                  <a:cubicBezTo>
                    <a:pt x="1303" y="0"/>
                    <a:pt x="1303" y="0"/>
                    <a:pt x="1303" y="0"/>
                  </a:cubicBezTo>
                  <a:lnTo>
                    <a:pt x="1303" y="1215"/>
                  </a:lnTo>
                  <a:close/>
                </a:path>
              </a:pathLst>
            </a:custGeom>
            <a:solidFill>
              <a:schemeClr val="accent4"/>
            </a:solidFill>
            <a:ln>
              <a:noFill/>
            </a:ln>
          </p:spPr>
          <p:txBody>
            <a:bodyPr vert="horz" wrap="square" lIns="91440" tIns="45720" rIns="91440" bIns="45720" numCol="1" anchor="t" anchorCtr="0" compatLnSpc="1">
              <a:prstTxWarp prst="textNoShape">
                <a:avLst/>
              </a:prstTxWarp>
            </a:bodyPr>
            <a:lstStyle/>
            <a:p>
              <a:endParaRPr lang="de-DE" dirty="0"/>
            </a:p>
          </p:txBody>
        </p:sp>
        <p:sp>
          <p:nvSpPr>
            <p:cNvPr id="21" name="Freeform 179">
              <a:extLst>
                <a:ext uri="{FF2B5EF4-FFF2-40B4-BE49-F238E27FC236}">
                  <a16:creationId xmlns:a16="http://schemas.microsoft.com/office/drawing/2014/main" id="{844D23E5-FE0C-4037-9A7E-02A9338E879B}"/>
                </a:ext>
              </a:extLst>
            </p:cNvPr>
            <p:cNvSpPr>
              <a:spLocks noEditPoints="1"/>
            </p:cNvSpPr>
            <p:nvPr userDrawn="1"/>
          </p:nvSpPr>
          <p:spPr bwMode="auto">
            <a:xfrm>
              <a:off x="-1865313" y="2551113"/>
              <a:ext cx="314325" cy="306388"/>
            </a:xfrm>
            <a:custGeom>
              <a:avLst/>
              <a:gdLst>
                <a:gd name="T0" fmla="*/ 1441 w 1977"/>
                <a:gd name="T1" fmla="*/ 234 h 1930"/>
                <a:gd name="T2" fmla="*/ 874 w 1977"/>
                <a:gd name="T3" fmla="*/ 0 h 1930"/>
                <a:gd name="T4" fmla="*/ 0 w 1977"/>
                <a:gd name="T5" fmla="*/ 973 h 1930"/>
                <a:gd name="T6" fmla="*/ 874 w 1977"/>
                <a:gd name="T7" fmla="*/ 1930 h 1930"/>
                <a:gd name="T8" fmla="*/ 1441 w 1977"/>
                <a:gd name="T9" fmla="*/ 1699 h 1930"/>
                <a:gd name="T10" fmla="*/ 1441 w 1977"/>
                <a:gd name="T11" fmla="*/ 1890 h 1930"/>
                <a:gd name="T12" fmla="*/ 1977 w 1977"/>
                <a:gd name="T13" fmla="*/ 1890 h 1930"/>
                <a:gd name="T14" fmla="*/ 1977 w 1977"/>
                <a:gd name="T15" fmla="*/ 40 h 1930"/>
                <a:gd name="T16" fmla="*/ 1441 w 1977"/>
                <a:gd name="T17" fmla="*/ 40 h 1930"/>
                <a:gd name="T18" fmla="*/ 1441 w 1977"/>
                <a:gd name="T19" fmla="*/ 234 h 1930"/>
                <a:gd name="T20" fmla="*/ 1441 w 1977"/>
                <a:gd name="T21" fmla="*/ 1298 h 1930"/>
                <a:gd name="T22" fmla="*/ 1048 w 1977"/>
                <a:gd name="T23" fmla="*/ 1473 h 1930"/>
                <a:gd name="T24" fmla="*/ 560 w 1977"/>
                <a:gd name="T25" fmla="*/ 965 h 1930"/>
                <a:gd name="T26" fmla="*/ 1048 w 1977"/>
                <a:gd name="T27" fmla="*/ 457 h 1930"/>
                <a:gd name="T28" fmla="*/ 1441 w 1977"/>
                <a:gd name="T29" fmla="*/ 631 h 1930"/>
                <a:gd name="T30" fmla="*/ 1441 w 1977"/>
                <a:gd name="T31" fmla="*/ 1298 h 19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77" h="1930">
                  <a:moveTo>
                    <a:pt x="1441" y="234"/>
                  </a:moveTo>
                  <a:cubicBezTo>
                    <a:pt x="1330" y="127"/>
                    <a:pt x="1140" y="0"/>
                    <a:pt x="874" y="0"/>
                  </a:cubicBezTo>
                  <a:cubicBezTo>
                    <a:pt x="358" y="0"/>
                    <a:pt x="0" y="429"/>
                    <a:pt x="0" y="973"/>
                  </a:cubicBezTo>
                  <a:cubicBezTo>
                    <a:pt x="0" y="1509"/>
                    <a:pt x="354" y="1930"/>
                    <a:pt x="874" y="1930"/>
                  </a:cubicBezTo>
                  <a:cubicBezTo>
                    <a:pt x="1156" y="1930"/>
                    <a:pt x="1342" y="1799"/>
                    <a:pt x="1441" y="1699"/>
                  </a:cubicBezTo>
                  <a:cubicBezTo>
                    <a:pt x="1441" y="1890"/>
                    <a:pt x="1441" y="1890"/>
                    <a:pt x="1441" y="1890"/>
                  </a:cubicBezTo>
                  <a:cubicBezTo>
                    <a:pt x="1977" y="1890"/>
                    <a:pt x="1977" y="1890"/>
                    <a:pt x="1977" y="1890"/>
                  </a:cubicBezTo>
                  <a:cubicBezTo>
                    <a:pt x="1977" y="40"/>
                    <a:pt x="1977" y="40"/>
                    <a:pt x="1977" y="40"/>
                  </a:cubicBezTo>
                  <a:cubicBezTo>
                    <a:pt x="1441" y="40"/>
                    <a:pt x="1441" y="40"/>
                    <a:pt x="1441" y="40"/>
                  </a:cubicBezTo>
                  <a:lnTo>
                    <a:pt x="1441" y="234"/>
                  </a:lnTo>
                  <a:close/>
                  <a:moveTo>
                    <a:pt x="1441" y="1298"/>
                  </a:moveTo>
                  <a:cubicBezTo>
                    <a:pt x="1366" y="1382"/>
                    <a:pt x="1239" y="1473"/>
                    <a:pt x="1048" y="1473"/>
                  </a:cubicBezTo>
                  <a:cubicBezTo>
                    <a:pt x="762" y="1473"/>
                    <a:pt x="560" y="1266"/>
                    <a:pt x="560" y="965"/>
                  </a:cubicBezTo>
                  <a:cubicBezTo>
                    <a:pt x="560" y="663"/>
                    <a:pt x="762" y="457"/>
                    <a:pt x="1048" y="457"/>
                  </a:cubicBezTo>
                  <a:cubicBezTo>
                    <a:pt x="1239" y="457"/>
                    <a:pt x="1366" y="548"/>
                    <a:pt x="1441" y="631"/>
                  </a:cubicBezTo>
                  <a:lnTo>
                    <a:pt x="1441" y="1298"/>
                  </a:lnTo>
                  <a:close/>
                </a:path>
              </a:pathLst>
            </a:custGeom>
            <a:solidFill>
              <a:schemeClr val="accent4"/>
            </a:solidFill>
            <a:ln>
              <a:noFill/>
            </a:ln>
          </p:spPr>
          <p:txBody>
            <a:bodyPr vert="horz" wrap="square" lIns="91440" tIns="45720" rIns="91440" bIns="45720" numCol="1" anchor="t" anchorCtr="0" compatLnSpc="1">
              <a:prstTxWarp prst="textNoShape">
                <a:avLst/>
              </a:prstTxWarp>
            </a:bodyPr>
            <a:lstStyle/>
            <a:p>
              <a:endParaRPr lang="de-DE" dirty="0"/>
            </a:p>
          </p:txBody>
        </p:sp>
        <p:sp>
          <p:nvSpPr>
            <p:cNvPr id="22" name="Freeform 180">
              <a:extLst>
                <a:ext uri="{FF2B5EF4-FFF2-40B4-BE49-F238E27FC236}">
                  <a16:creationId xmlns:a16="http://schemas.microsoft.com/office/drawing/2014/main" id="{95799A3C-1564-4AB7-AC58-03AC56EC86B6}"/>
                </a:ext>
              </a:extLst>
            </p:cNvPr>
            <p:cNvSpPr>
              <a:spLocks noEditPoints="1"/>
            </p:cNvSpPr>
            <p:nvPr userDrawn="1"/>
          </p:nvSpPr>
          <p:spPr bwMode="auto">
            <a:xfrm>
              <a:off x="-3000375" y="2551113"/>
              <a:ext cx="314325" cy="306388"/>
            </a:xfrm>
            <a:custGeom>
              <a:avLst/>
              <a:gdLst>
                <a:gd name="T0" fmla="*/ 1441 w 1977"/>
                <a:gd name="T1" fmla="*/ 234 h 1930"/>
                <a:gd name="T2" fmla="*/ 873 w 1977"/>
                <a:gd name="T3" fmla="*/ 0 h 1930"/>
                <a:gd name="T4" fmla="*/ 0 w 1977"/>
                <a:gd name="T5" fmla="*/ 973 h 1930"/>
                <a:gd name="T6" fmla="*/ 873 w 1977"/>
                <a:gd name="T7" fmla="*/ 1930 h 1930"/>
                <a:gd name="T8" fmla="*/ 1441 w 1977"/>
                <a:gd name="T9" fmla="*/ 1699 h 1930"/>
                <a:gd name="T10" fmla="*/ 1441 w 1977"/>
                <a:gd name="T11" fmla="*/ 1890 h 1930"/>
                <a:gd name="T12" fmla="*/ 1977 w 1977"/>
                <a:gd name="T13" fmla="*/ 1890 h 1930"/>
                <a:gd name="T14" fmla="*/ 1977 w 1977"/>
                <a:gd name="T15" fmla="*/ 40 h 1930"/>
                <a:gd name="T16" fmla="*/ 1441 w 1977"/>
                <a:gd name="T17" fmla="*/ 40 h 1930"/>
                <a:gd name="T18" fmla="*/ 1441 w 1977"/>
                <a:gd name="T19" fmla="*/ 234 h 1930"/>
                <a:gd name="T20" fmla="*/ 1441 w 1977"/>
                <a:gd name="T21" fmla="*/ 1298 h 1930"/>
                <a:gd name="T22" fmla="*/ 1048 w 1977"/>
                <a:gd name="T23" fmla="*/ 1473 h 1930"/>
                <a:gd name="T24" fmla="*/ 560 w 1977"/>
                <a:gd name="T25" fmla="*/ 965 h 1930"/>
                <a:gd name="T26" fmla="*/ 1048 w 1977"/>
                <a:gd name="T27" fmla="*/ 457 h 1930"/>
                <a:gd name="T28" fmla="*/ 1441 w 1977"/>
                <a:gd name="T29" fmla="*/ 631 h 1930"/>
                <a:gd name="T30" fmla="*/ 1441 w 1977"/>
                <a:gd name="T31" fmla="*/ 1298 h 19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77" h="1930">
                  <a:moveTo>
                    <a:pt x="1441" y="234"/>
                  </a:moveTo>
                  <a:cubicBezTo>
                    <a:pt x="1330" y="127"/>
                    <a:pt x="1139" y="0"/>
                    <a:pt x="873" y="0"/>
                  </a:cubicBezTo>
                  <a:cubicBezTo>
                    <a:pt x="357" y="0"/>
                    <a:pt x="0" y="429"/>
                    <a:pt x="0" y="973"/>
                  </a:cubicBezTo>
                  <a:cubicBezTo>
                    <a:pt x="0" y="1509"/>
                    <a:pt x="353" y="1930"/>
                    <a:pt x="873" y="1930"/>
                  </a:cubicBezTo>
                  <a:cubicBezTo>
                    <a:pt x="1155" y="1930"/>
                    <a:pt x="1342" y="1799"/>
                    <a:pt x="1441" y="1699"/>
                  </a:cubicBezTo>
                  <a:cubicBezTo>
                    <a:pt x="1441" y="1890"/>
                    <a:pt x="1441" y="1890"/>
                    <a:pt x="1441" y="1890"/>
                  </a:cubicBezTo>
                  <a:cubicBezTo>
                    <a:pt x="1977" y="1890"/>
                    <a:pt x="1977" y="1890"/>
                    <a:pt x="1977" y="1890"/>
                  </a:cubicBezTo>
                  <a:cubicBezTo>
                    <a:pt x="1977" y="40"/>
                    <a:pt x="1977" y="40"/>
                    <a:pt x="1977" y="40"/>
                  </a:cubicBezTo>
                  <a:cubicBezTo>
                    <a:pt x="1441" y="40"/>
                    <a:pt x="1441" y="40"/>
                    <a:pt x="1441" y="40"/>
                  </a:cubicBezTo>
                  <a:lnTo>
                    <a:pt x="1441" y="234"/>
                  </a:lnTo>
                  <a:close/>
                  <a:moveTo>
                    <a:pt x="1441" y="1298"/>
                  </a:moveTo>
                  <a:cubicBezTo>
                    <a:pt x="1366" y="1382"/>
                    <a:pt x="1239" y="1473"/>
                    <a:pt x="1048" y="1473"/>
                  </a:cubicBezTo>
                  <a:cubicBezTo>
                    <a:pt x="762" y="1473"/>
                    <a:pt x="560" y="1266"/>
                    <a:pt x="560" y="965"/>
                  </a:cubicBezTo>
                  <a:cubicBezTo>
                    <a:pt x="560" y="663"/>
                    <a:pt x="762" y="457"/>
                    <a:pt x="1048" y="457"/>
                  </a:cubicBezTo>
                  <a:cubicBezTo>
                    <a:pt x="1239" y="457"/>
                    <a:pt x="1366" y="548"/>
                    <a:pt x="1441" y="631"/>
                  </a:cubicBezTo>
                  <a:lnTo>
                    <a:pt x="1441" y="1298"/>
                  </a:lnTo>
                  <a:close/>
                </a:path>
              </a:pathLst>
            </a:custGeom>
            <a:solidFill>
              <a:schemeClr val="accent4"/>
            </a:solidFill>
            <a:ln>
              <a:noFill/>
            </a:ln>
          </p:spPr>
          <p:txBody>
            <a:bodyPr vert="horz" wrap="square" lIns="91440" tIns="45720" rIns="91440" bIns="45720" numCol="1" anchor="t" anchorCtr="0" compatLnSpc="1">
              <a:prstTxWarp prst="textNoShape">
                <a:avLst/>
              </a:prstTxWarp>
            </a:bodyPr>
            <a:lstStyle/>
            <a:p>
              <a:endParaRPr lang="de-DE" dirty="0"/>
            </a:p>
          </p:txBody>
        </p:sp>
        <p:sp>
          <p:nvSpPr>
            <p:cNvPr id="23" name="Freeform 181">
              <a:extLst>
                <a:ext uri="{FF2B5EF4-FFF2-40B4-BE49-F238E27FC236}">
                  <a16:creationId xmlns:a16="http://schemas.microsoft.com/office/drawing/2014/main" id="{B5620DDF-5CC6-418B-8261-5DC4D1231237}"/>
                </a:ext>
              </a:extLst>
            </p:cNvPr>
            <p:cNvSpPr>
              <a:spLocks noEditPoints="1"/>
            </p:cNvSpPr>
            <p:nvPr userDrawn="1"/>
          </p:nvSpPr>
          <p:spPr bwMode="auto">
            <a:xfrm>
              <a:off x="-1149350" y="2409825"/>
              <a:ext cx="317500" cy="447675"/>
            </a:xfrm>
            <a:custGeom>
              <a:avLst/>
              <a:gdLst>
                <a:gd name="T0" fmla="*/ 1461 w 1997"/>
                <a:gd name="T1" fmla="*/ 0 h 2819"/>
                <a:gd name="T2" fmla="*/ 1461 w 1997"/>
                <a:gd name="T3" fmla="*/ 1139 h 2819"/>
                <a:gd name="T4" fmla="*/ 873 w 1997"/>
                <a:gd name="T5" fmla="*/ 889 h 2819"/>
                <a:gd name="T6" fmla="*/ 0 w 1997"/>
                <a:gd name="T7" fmla="*/ 1862 h 2819"/>
                <a:gd name="T8" fmla="*/ 873 w 1997"/>
                <a:gd name="T9" fmla="*/ 2819 h 2819"/>
                <a:gd name="T10" fmla="*/ 1461 w 1997"/>
                <a:gd name="T11" fmla="*/ 2568 h 2819"/>
                <a:gd name="T12" fmla="*/ 1461 w 1997"/>
                <a:gd name="T13" fmla="*/ 2779 h 2819"/>
                <a:gd name="T14" fmla="*/ 1997 w 1997"/>
                <a:gd name="T15" fmla="*/ 2779 h 2819"/>
                <a:gd name="T16" fmla="*/ 1997 w 1997"/>
                <a:gd name="T17" fmla="*/ 0 h 2819"/>
                <a:gd name="T18" fmla="*/ 1461 w 1997"/>
                <a:gd name="T19" fmla="*/ 0 h 2819"/>
                <a:gd name="T20" fmla="*/ 1461 w 1997"/>
                <a:gd name="T21" fmla="*/ 2163 h 2819"/>
                <a:gd name="T22" fmla="*/ 1048 w 1997"/>
                <a:gd name="T23" fmla="*/ 2362 h 2819"/>
                <a:gd name="T24" fmla="*/ 560 w 1997"/>
                <a:gd name="T25" fmla="*/ 1854 h 2819"/>
                <a:gd name="T26" fmla="*/ 1048 w 1997"/>
                <a:gd name="T27" fmla="*/ 1346 h 2819"/>
                <a:gd name="T28" fmla="*/ 1461 w 1997"/>
                <a:gd name="T29" fmla="*/ 1544 h 2819"/>
                <a:gd name="T30" fmla="*/ 1461 w 1997"/>
                <a:gd name="T31" fmla="*/ 2163 h 28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97" h="2819">
                  <a:moveTo>
                    <a:pt x="1461" y="0"/>
                  </a:moveTo>
                  <a:cubicBezTo>
                    <a:pt x="1461" y="1139"/>
                    <a:pt x="1461" y="1139"/>
                    <a:pt x="1461" y="1139"/>
                  </a:cubicBezTo>
                  <a:cubicBezTo>
                    <a:pt x="1366" y="1040"/>
                    <a:pt x="1171" y="889"/>
                    <a:pt x="873" y="889"/>
                  </a:cubicBezTo>
                  <a:cubicBezTo>
                    <a:pt x="353" y="889"/>
                    <a:pt x="0" y="1318"/>
                    <a:pt x="0" y="1862"/>
                  </a:cubicBezTo>
                  <a:cubicBezTo>
                    <a:pt x="0" y="2406"/>
                    <a:pt x="361" y="2819"/>
                    <a:pt x="873" y="2819"/>
                  </a:cubicBezTo>
                  <a:cubicBezTo>
                    <a:pt x="1171" y="2819"/>
                    <a:pt x="1366" y="2672"/>
                    <a:pt x="1461" y="2568"/>
                  </a:cubicBezTo>
                  <a:cubicBezTo>
                    <a:pt x="1461" y="2779"/>
                    <a:pt x="1461" y="2779"/>
                    <a:pt x="1461" y="2779"/>
                  </a:cubicBezTo>
                  <a:cubicBezTo>
                    <a:pt x="1997" y="2779"/>
                    <a:pt x="1997" y="2779"/>
                    <a:pt x="1997" y="2779"/>
                  </a:cubicBezTo>
                  <a:cubicBezTo>
                    <a:pt x="1997" y="0"/>
                    <a:pt x="1997" y="0"/>
                    <a:pt x="1997" y="0"/>
                  </a:cubicBezTo>
                  <a:lnTo>
                    <a:pt x="1461" y="0"/>
                  </a:lnTo>
                  <a:close/>
                  <a:moveTo>
                    <a:pt x="1461" y="2163"/>
                  </a:moveTo>
                  <a:cubicBezTo>
                    <a:pt x="1389" y="2255"/>
                    <a:pt x="1254" y="2362"/>
                    <a:pt x="1048" y="2362"/>
                  </a:cubicBezTo>
                  <a:cubicBezTo>
                    <a:pt x="762" y="2362"/>
                    <a:pt x="560" y="2155"/>
                    <a:pt x="560" y="1854"/>
                  </a:cubicBezTo>
                  <a:cubicBezTo>
                    <a:pt x="560" y="1552"/>
                    <a:pt x="762" y="1346"/>
                    <a:pt x="1048" y="1346"/>
                  </a:cubicBezTo>
                  <a:cubicBezTo>
                    <a:pt x="1254" y="1346"/>
                    <a:pt x="1389" y="1453"/>
                    <a:pt x="1461" y="1544"/>
                  </a:cubicBezTo>
                  <a:lnTo>
                    <a:pt x="1461" y="2163"/>
                  </a:lnTo>
                  <a:close/>
                </a:path>
              </a:pathLst>
            </a:custGeom>
            <a:solidFill>
              <a:schemeClr val="accent4"/>
            </a:solidFill>
            <a:ln>
              <a:noFill/>
            </a:ln>
          </p:spPr>
          <p:txBody>
            <a:bodyPr vert="horz" wrap="square" lIns="91440" tIns="45720" rIns="91440" bIns="45720" numCol="1" anchor="t" anchorCtr="0" compatLnSpc="1">
              <a:prstTxWarp prst="textNoShape">
                <a:avLst/>
              </a:prstTxWarp>
            </a:bodyPr>
            <a:lstStyle/>
            <a:p>
              <a:endParaRPr lang="de-DE" dirty="0"/>
            </a:p>
          </p:txBody>
        </p:sp>
        <p:sp>
          <p:nvSpPr>
            <p:cNvPr id="24" name="Freeform 182">
              <a:extLst>
                <a:ext uri="{FF2B5EF4-FFF2-40B4-BE49-F238E27FC236}">
                  <a16:creationId xmlns:a16="http://schemas.microsoft.com/office/drawing/2014/main" id="{31E7DBAA-AAA6-4D6C-9528-C735B474C25D}"/>
                </a:ext>
              </a:extLst>
            </p:cNvPr>
            <p:cNvSpPr>
              <a:spLocks/>
            </p:cNvSpPr>
            <p:nvPr userDrawn="1"/>
          </p:nvSpPr>
          <p:spPr bwMode="auto">
            <a:xfrm>
              <a:off x="-1487488" y="2551113"/>
              <a:ext cx="290513" cy="300038"/>
            </a:xfrm>
            <a:custGeom>
              <a:avLst/>
              <a:gdLst>
                <a:gd name="T0" fmla="*/ 1128 w 1839"/>
                <a:gd name="T1" fmla="*/ 0 h 1890"/>
                <a:gd name="T2" fmla="*/ 540 w 1839"/>
                <a:gd name="T3" fmla="*/ 262 h 1890"/>
                <a:gd name="T4" fmla="*/ 540 w 1839"/>
                <a:gd name="T5" fmla="*/ 40 h 1890"/>
                <a:gd name="T6" fmla="*/ 0 w 1839"/>
                <a:gd name="T7" fmla="*/ 40 h 1890"/>
                <a:gd name="T8" fmla="*/ 0 w 1839"/>
                <a:gd name="T9" fmla="*/ 1890 h 1890"/>
                <a:gd name="T10" fmla="*/ 540 w 1839"/>
                <a:gd name="T11" fmla="*/ 1890 h 1890"/>
                <a:gd name="T12" fmla="*/ 540 w 1839"/>
                <a:gd name="T13" fmla="*/ 675 h 1890"/>
                <a:gd name="T14" fmla="*/ 937 w 1839"/>
                <a:gd name="T15" fmla="*/ 464 h 1890"/>
                <a:gd name="T16" fmla="*/ 1295 w 1839"/>
                <a:gd name="T17" fmla="*/ 854 h 1890"/>
                <a:gd name="T18" fmla="*/ 1295 w 1839"/>
                <a:gd name="T19" fmla="*/ 1890 h 1890"/>
                <a:gd name="T20" fmla="*/ 1839 w 1839"/>
                <a:gd name="T21" fmla="*/ 1890 h 1890"/>
                <a:gd name="T22" fmla="*/ 1839 w 1839"/>
                <a:gd name="T23" fmla="*/ 746 h 1890"/>
                <a:gd name="T24" fmla="*/ 1128 w 1839"/>
                <a:gd name="T25" fmla="*/ 0 h 18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839" h="1890">
                  <a:moveTo>
                    <a:pt x="1128" y="0"/>
                  </a:moveTo>
                  <a:cubicBezTo>
                    <a:pt x="826" y="0"/>
                    <a:pt x="632" y="159"/>
                    <a:pt x="540" y="262"/>
                  </a:cubicBezTo>
                  <a:cubicBezTo>
                    <a:pt x="540" y="40"/>
                    <a:pt x="540" y="40"/>
                    <a:pt x="540" y="40"/>
                  </a:cubicBezTo>
                  <a:cubicBezTo>
                    <a:pt x="0" y="40"/>
                    <a:pt x="0" y="40"/>
                    <a:pt x="0" y="40"/>
                  </a:cubicBezTo>
                  <a:cubicBezTo>
                    <a:pt x="0" y="1890"/>
                    <a:pt x="0" y="1890"/>
                    <a:pt x="0" y="1890"/>
                  </a:cubicBezTo>
                  <a:cubicBezTo>
                    <a:pt x="540" y="1890"/>
                    <a:pt x="540" y="1890"/>
                    <a:pt x="540" y="1890"/>
                  </a:cubicBezTo>
                  <a:cubicBezTo>
                    <a:pt x="540" y="675"/>
                    <a:pt x="540" y="675"/>
                    <a:pt x="540" y="675"/>
                  </a:cubicBezTo>
                  <a:cubicBezTo>
                    <a:pt x="608" y="580"/>
                    <a:pt x="735" y="464"/>
                    <a:pt x="937" y="464"/>
                  </a:cubicBezTo>
                  <a:cubicBezTo>
                    <a:pt x="1164" y="464"/>
                    <a:pt x="1295" y="611"/>
                    <a:pt x="1295" y="854"/>
                  </a:cubicBezTo>
                  <a:cubicBezTo>
                    <a:pt x="1295" y="1890"/>
                    <a:pt x="1295" y="1890"/>
                    <a:pt x="1295" y="1890"/>
                  </a:cubicBezTo>
                  <a:cubicBezTo>
                    <a:pt x="1839" y="1890"/>
                    <a:pt x="1839" y="1890"/>
                    <a:pt x="1839" y="1890"/>
                  </a:cubicBezTo>
                  <a:cubicBezTo>
                    <a:pt x="1839" y="746"/>
                    <a:pt x="1839" y="746"/>
                    <a:pt x="1839" y="746"/>
                  </a:cubicBezTo>
                  <a:cubicBezTo>
                    <a:pt x="1839" y="310"/>
                    <a:pt x="1588" y="0"/>
                    <a:pt x="1128" y="0"/>
                  </a:cubicBezTo>
                  <a:close/>
                </a:path>
              </a:pathLst>
            </a:custGeom>
            <a:solidFill>
              <a:schemeClr val="accent4"/>
            </a:solidFill>
            <a:ln>
              <a:noFill/>
            </a:ln>
          </p:spPr>
          <p:txBody>
            <a:bodyPr vert="horz" wrap="square" lIns="91440" tIns="45720" rIns="91440" bIns="45720" numCol="1" anchor="t" anchorCtr="0" compatLnSpc="1">
              <a:prstTxWarp prst="textNoShape">
                <a:avLst/>
              </a:prstTxWarp>
            </a:bodyPr>
            <a:lstStyle/>
            <a:p>
              <a:endParaRPr lang="de-DE" dirty="0"/>
            </a:p>
          </p:txBody>
        </p:sp>
        <p:sp>
          <p:nvSpPr>
            <p:cNvPr id="25" name="Freeform 183">
              <a:extLst>
                <a:ext uri="{FF2B5EF4-FFF2-40B4-BE49-F238E27FC236}">
                  <a16:creationId xmlns:a16="http://schemas.microsoft.com/office/drawing/2014/main" id="{4ACAB1E2-48D7-4D1D-9748-BB6B97A45F65}"/>
                </a:ext>
              </a:extLst>
            </p:cNvPr>
            <p:cNvSpPr>
              <a:spLocks/>
            </p:cNvSpPr>
            <p:nvPr userDrawn="1"/>
          </p:nvSpPr>
          <p:spPr bwMode="auto">
            <a:xfrm>
              <a:off x="-2286000" y="2403475"/>
              <a:ext cx="238125" cy="447675"/>
            </a:xfrm>
            <a:custGeom>
              <a:avLst/>
              <a:gdLst>
                <a:gd name="T0" fmla="*/ 1128 w 1505"/>
                <a:gd name="T1" fmla="*/ 449 h 2819"/>
                <a:gd name="T2" fmla="*/ 1418 w 1505"/>
                <a:gd name="T3" fmla="*/ 528 h 2819"/>
                <a:gd name="T4" fmla="*/ 1505 w 1505"/>
                <a:gd name="T5" fmla="*/ 115 h 2819"/>
                <a:gd name="T6" fmla="*/ 1009 w 1505"/>
                <a:gd name="T7" fmla="*/ 0 h 2819"/>
                <a:gd name="T8" fmla="*/ 274 w 1505"/>
                <a:gd name="T9" fmla="*/ 750 h 2819"/>
                <a:gd name="T10" fmla="*/ 274 w 1505"/>
                <a:gd name="T11" fmla="*/ 969 h 2819"/>
                <a:gd name="T12" fmla="*/ 0 w 1505"/>
                <a:gd name="T13" fmla="*/ 969 h 2819"/>
                <a:gd name="T14" fmla="*/ 0 w 1505"/>
                <a:gd name="T15" fmla="*/ 1413 h 2819"/>
                <a:gd name="T16" fmla="*/ 274 w 1505"/>
                <a:gd name="T17" fmla="*/ 1413 h 2819"/>
                <a:gd name="T18" fmla="*/ 274 w 1505"/>
                <a:gd name="T19" fmla="*/ 2819 h 2819"/>
                <a:gd name="T20" fmla="*/ 826 w 1505"/>
                <a:gd name="T21" fmla="*/ 2819 h 2819"/>
                <a:gd name="T22" fmla="*/ 826 w 1505"/>
                <a:gd name="T23" fmla="*/ 1413 h 2819"/>
                <a:gd name="T24" fmla="*/ 1453 w 1505"/>
                <a:gd name="T25" fmla="*/ 1413 h 2819"/>
                <a:gd name="T26" fmla="*/ 1453 w 1505"/>
                <a:gd name="T27" fmla="*/ 969 h 2819"/>
                <a:gd name="T28" fmla="*/ 826 w 1505"/>
                <a:gd name="T29" fmla="*/ 969 h 2819"/>
                <a:gd name="T30" fmla="*/ 826 w 1505"/>
                <a:gd name="T31" fmla="*/ 798 h 2819"/>
                <a:gd name="T32" fmla="*/ 1128 w 1505"/>
                <a:gd name="T33" fmla="*/ 449 h 28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505" h="2819">
                  <a:moveTo>
                    <a:pt x="1128" y="449"/>
                  </a:moveTo>
                  <a:cubicBezTo>
                    <a:pt x="1310" y="449"/>
                    <a:pt x="1418" y="528"/>
                    <a:pt x="1418" y="528"/>
                  </a:cubicBezTo>
                  <a:cubicBezTo>
                    <a:pt x="1505" y="115"/>
                    <a:pt x="1505" y="115"/>
                    <a:pt x="1505" y="115"/>
                  </a:cubicBezTo>
                  <a:cubicBezTo>
                    <a:pt x="1505" y="115"/>
                    <a:pt x="1358" y="0"/>
                    <a:pt x="1009" y="0"/>
                  </a:cubicBezTo>
                  <a:cubicBezTo>
                    <a:pt x="556" y="0"/>
                    <a:pt x="274" y="262"/>
                    <a:pt x="274" y="750"/>
                  </a:cubicBezTo>
                  <a:cubicBezTo>
                    <a:pt x="274" y="969"/>
                    <a:pt x="274" y="969"/>
                    <a:pt x="274" y="969"/>
                  </a:cubicBezTo>
                  <a:cubicBezTo>
                    <a:pt x="0" y="969"/>
                    <a:pt x="0" y="969"/>
                    <a:pt x="0" y="969"/>
                  </a:cubicBezTo>
                  <a:cubicBezTo>
                    <a:pt x="0" y="1413"/>
                    <a:pt x="0" y="1413"/>
                    <a:pt x="0" y="1413"/>
                  </a:cubicBezTo>
                  <a:cubicBezTo>
                    <a:pt x="274" y="1413"/>
                    <a:pt x="274" y="1413"/>
                    <a:pt x="274" y="1413"/>
                  </a:cubicBezTo>
                  <a:cubicBezTo>
                    <a:pt x="274" y="2819"/>
                    <a:pt x="274" y="2819"/>
                    <a:pt x="274" y="2819"/>
                  </a:cubicBezTo>
                  <a:cubicBezTo>
                    <a:pt x="826" y="2819"/>
                    <a:pt x="826" y="2819"/>
                    <a:pt x="826" y="2819"/>
                  </a:cubicBezTo>
                  <a:cubicBezTo>
                    <a:pt x="826" y="1413"/>
                    <a:pt x="826" y="1413"/>
                    <a:pt x="826" y="1413"/>
                  </a:cubicBezTo>
                  <a:cubicBezTo>
                    <a:pt x="1453" y="1413"/>
                    <a:pt x="1453" y="1413"/>
                    <a:pt x="1453" y="1413"/>
                  </a:cubicBezTo>
                  <a:cubicBezTo>
                    <a:pt x="1453" y="969"/>
                    <a:pt x="1453" y="969"/>
                    <a:pt x="1453" y="969"/>
                  </a:cubicBezTo>
                  <a:cubicBezTo>
                    <a:pt x="826" y="969"/>
                    <a:pt x="826" y="969"/>
                    <a:pt x="826" y="969"/>
                  </a:cubicBezTo>
                  <a:cubicBezTo>
                    <a:pt x="826" y="798"/>
                    <a:pt x="826" y="798"/>
                    <a:pt x="826" y="798"/>
                  </a:cubicBezTo>
                  <a:cubicBezTo>
                    <a:pt x="826" y="564"/>
                    <a:pt x="933" y="449"/>
                    <a:pt x="1128" y="449"/>
                  </a:cubicBezTo>
                  <a:close/>
                </a:path>
              </a:pathLst>
            </a:custGeom>
            <a:solidFill>
              <a:schemeClr val="accent4"/>
            </a:solidFill>
            <a:ln>
              <a:noFill/>
            </a:ln>
          </p:spPr>
          <p:txBody>
            <a:bodyPr vert="horz" wrap="square" lIns="91440" tIns="45720" rIns="91440" bIns="45720" numCol="1" anchor="t" anchorCtr="0" compatLnSpc="1">
              <a:prstTxWarp prst="textNoShape">
                <a:avLst/>
              </a:prstTxWarp>
            </a:bodyPr>
            <a:lstStyle/>
            <a:p>
              <a:endParaRPr lang="de-DE" dirty="0"/>
            </a:p>
          </p:txBody>
        </p:sp>
        <p:sp>
          <p:nvSpPr>
            <p:cNvPr id="26" name="Rectangle 184">
              <a:extLst>
                <a:ext uri="{FF2B5EF4-FFF2-40B4-BE49-F238E27FC236}">
                  <a16:creationId xmlns:a16="http://schemas.microsoft.com/office/drawing/2014/main" id="{1356E252-F7DC-4A0A-AA51-9C93A485C9CF}"/>
                </a:ext>
              </a:extLst>
            </p:cNvPr>
            <p:cNvSpPr>
              <a:spLocks noChangeArrowheads="1"/>
            </p:cNvSpPr>
            <p:nvPr userDrawn="1"/>
          </p:nvSpPr>
          <p:spPr bwMode="auto">
            <a:xfrm>
              <a:off x="-2006600" y="2409825"/>
              <a:ext cx="87313" cy="441325"/>
            </a:xfrm>
            <a:prstGeom prst="rect">
              <a:avLst/>
            </a:prstGeom>
            <a:solidFill>
              <a:schemeClr val="accent4"/>
            </a:solidFill>
            <a:ln>
              <a:noFill/>
            </a:ln>
          </p:spPr>
          <p:txBody>
            <a:bodyPr vert="horz" wrap="square" lIns="91440" tIns="45720" rIns="91440" bIns="45720" numCol="1" anchor="t" anchorCtr="0" compatLnSpc="1">
              <a:prstTxWarp prst="textNoShape">
                <a:avLst/>
              </a:prstTxWarp>
            </a:bodyPr>
            <a:lstStyle/>
            <a:p>
              <a:endParaRPr lang="de-DE" dirty="0"/>
            </a:p>
          </p:txBody>
        </p:sp>
      </p:grpSp>
      <p:sp>
        <p:nvSpPr>
          <p:cNvPr id="27" name="Datumsplatzhalter 5">
            <a:extLst>
              <a:ext uri="{FF2B5EF4-FFF2-40B4-BE49-F238E27FC236}">
                <a16:creationId xmlns:a16="http://schemas.microsoft.com/office/drawing/2014/main" id="{88171938-781D-4F43-9F8C-659141C595BC}"/>
              </a:ext>
            </a:extLst>
          </p:cNvPr>
          <p:cNvSpPr>
            <a:spLocks noGrp="1"/>
          </p:cNvSpPr>
          <p:nvPr>
            <p:ph type="dt" sz="half" idx="1"/>
          </p:nvPr>
        </p:nvSpPr>
        <p:spPr bwMode="gray">
          <a:xfrm>
            <a:off x="5320812" y="9428608"/>
            <a:ext cx="576064" cy="216024"/>
          </a:xfrm>
          <a:prstGeom prst="rect">
            <a:avLst/>
          </a:prstGeom>
        </p:spPr>
        <p:txBody>
          <a:bodyPr vert="horz" wrap="none" lIns="0" tIns="46800" rIns="0" bIns="0" rtlCol="0" anchor="t">
            <a:noAutofit/>
          </a:bodyPr>
          <a:lstStyle>
            <a:lvl1pPr marL="0" algn="l">
              <a:defRPr sz="900">
                <a:solidFill>
                  <a:srgbClr val="5D6C73"/>
                </a:solidFill>
              </a:defRPr>
            </a:lvl1pPr>
            <a:lvl2pPr marL="0">
              <a:defRPr sz="900"/>
            </a:lvl2pPr>
            <a:lvl3pPr marL="0">
              <a:defRPr sz="900"/>
            </a:lvl3pPr>
            <a:lvl4pPr marL="0">
              <a:defRPr sz="900"/>
            </a:lvl4pPr>
            <a:lvl5pPr marL="0">
              <a:defRPr sz="900"/>
            </a:lvl5pPr>
            <a:lvl6pPr marL="0">
              <a:defRPr sz="900"/>
            </a:lvl6pPr>
            <a:lvl7pPr marL="0">
              <a:defRPr sz="900"/>
            </a:lvl7pPr>
            <a:lvl8pPr marL="0">
              <a:defRPr sz="900"/>
            </a:lvl8pPr>
            <a:lvl9pPr marL="0">
              <a:defRPr sz="900"/>
            </a:lvl9pPr>
          </a:lstStyle>
          <a:p>
            <a:fld id="{2B8A754B-887C-4C60-B661-1896749637B1}" type="datetime1">
              <a:rPr lang="de-DE" smtClean="0">
                <a:solidFill>
                  <a:srgbClr val="5D6C73"/>
                </a:solidFill>
              </a:rPr>
              <a:t>18.08.2023</a:t>
            </a:fld>
            <a:endParaRPr lang="de-DE" dirty="0">
              <a:solidFill>
                <a:srgbClr val="5D6C73"/>
              </a:solidFill>
            </a:endParaRPr>
          </a:p>
        </p:txBody>
      </p:sp>
      <p:sp>
        <p:nvSpPr>
          <p:cNvPr id="28" name="Fußzeilenplatzhalter 6">
            <a:extLst>
              <a:ext uri="{FF2B5EF4-FFF2-40B4-BE49-F238E27FC236}">
                <a16:creationId xmlns:a16="http://schemas.microsoft.com/office/drawing/2014/main" id="{CDF2F80A-5D01-49AB-A9FB-94808B6DD38B}"/>
              </a:ext>
            </a:extLst>
          </p:cNvPr>
          <p:cNvSpPr>
            <a:spLocks noGrp="1"/>
          </p:cNvSpPr>
          <p:nvPr>
            <p:ph type="ftr" sz="quarter" idx="2"/>
          </p:nvPr>
        </p:nvSpPr>
        <p:spPr bwMode="gray">
          <a:xfrm>
            <a:off x="469370" y="9428608"/>
            <a:ext cx="4779434" cy="216024"/>
          </a:xfrm>
          <a:prstGeom prst="rect">
            <a:avLst/>
          </a:prstGeom>
        </p:spPr>
        <p:txBody>
          <a:bodyPr vert="horz" lIns="0" tIns="46800" rIns="0" bIns="0" rtlCol="0" anchor="t"/>
          <a:lstStyle>
            <a:lvl1pPr marL="0" algn="r">
              <a:defRPr sz="900">
                <a:solidFill>
                  <a:srgbClr val="5D6C73"/>
                </a:solidFill>
              </a:defRPr>
            </a:lvl1pPr>
            <a:lvl2pPr marL="0" algn="r">
              <a:defRPr sz="900"/>
            </a:lvl2pPr>
            <a:lvl3pPr marL="0" algn="r">
              <a:defRPr sz="900"/>
            </a:lvl3pPr>
            <a:lvl4pPr marL="0" algn="r">
              <a:defRPr sz="900"/>
            </a:lvl4pPr>
            <a:lvl5pPr marL="0" algn="r">
              <a:defRPr sz="900"/>
            </a:lvl5pPr>
            <a:lvl6pPr marL="0" algn="r">
              <a:defRPr sz="900"/>
            </a:lvl6pPr>
            <a:lvl7pPr marL="0" algn="r">
              <a:defRPr sz="900"/>
            </a:lvl7pPr>
            <a:lvl8pPr marL="0" algn="r">
              <a:defRPr sz="900"/>
            </a:lvl8pPr>
            <a:lvl9pPr marL="0" algn="r">
              <a:defRPr sz="900"/>
            </a:lvl9pPr>
          </a:lstStyle>
          <a:p>
            <a:r>
              <a:rPr lang="de-DE" dirty="0"/>
              <a:t>Fußzeile</a:t>
            </a:r>
          </a:p>
        </p:txBody>
      </p:sp>
      <p:sp>
        <p:nvSpPr>
          <p:cNvPr id="29" name="Foliennummernplatzhalter 7">
            <a:extLst>
              <a:ext uri="{FF2B5EF4-FFF2-40B4-BE49-F238E27FC236}">
                <a16:creationId xmlns:a16="http://schemas.microsoft.com/office/drawing/2014/main" id="{4A36F8DC-E6EF-4C8F-B4C2-48B48503FE3B}"/>
              </a:ext>
            </a:extLst>
          </p:cNvPr>
          <p:cNvSpPr>
            <a:spLocks noGrp="1"/>
          </p:cNvSpPr>
          <p:nvPr>
            <p:ph type="sldNum" sz="quarter" idx="3"/>
          </p:nvPr>
        </p:nvSpPr>
        <p:spPr bwMode="gray">
          <a:xfrm>
            <a:off x="5968305" y="9428632"/>
            <a:ext cx="360000" cy="216000"/>
          </a:xfrm>
          <a:prstGeom prst="rect">
            <a:avLst/>
          </a:prstGeom>
        </p:spPr>
        <p:txBody>
          <a:bodyPr vert="horz" lIns="0" tIns="46800" rIns="0" bIns="0" rtlCol="0" anchor="t"/>
          <a:lstStyle>
            <a:lvl1pPr marL="0" algn="r">
              <a:defRPr sz="900">
                <a:solidFill>
                  <a:srgbClr val="5D6C73"/>
                </a:solidFill>
              </a:defRPr>
            </a:lvl1pPr>
            <a:lvl2pPr marL="0">
              <a:defRPr sz="900"/>
            </a:lvl2pPr>
            <a:lvl3pPr marL="0">
              <a:defRPr sz="900"/>
            </a:lvl3pPr>
            <a:lvl4pPr marL="0">
              <a:defRPr sz="900"/>
            </a:lvl4pPr>
            <a:lvl5pPr marL="0">
              <a:defRPr sz="900"/>
            </a:lvl5pPr>
            <a:lvl6pPr marL="0">
              <a:defRPr sz="900"/>
            </a:lvl6pPr>
            <a:lvl7pPr marL="0">
              <a:defRPr sz="900"/>
            </a:lvl7pPr>
            <a:lvl8pPr marL="0">
              <a:defRPr sz="900"/>
            </a:lvl8pPr>
            <a:lvl9pPr marL="0">
              <a:defRPr sz="900"/>
            </a:lvl9pPr>
          </a:lstStyle>
          <a:p>
            <a:fld id="{443B15C8-972D-49F6-9B7C-5A2154A8C95F}" type="slidenum">
              <a:rPr lang="de-DE" smtClean="0"/>
              <a:pPr/>
              <a:t>‹Nr.›</a:t>
            </a:fld>
            <a:endParaRPr lang="de-DE" dirty="0">
              <a:solidFill>
                <a:srgbClr val="5D6C73"/>
              </a:solidFill>
            </a:endParaRPr>
          </a:p>
        </p:txBody>
      </p:sp>
    </p:spTree>
    <p:extLst>
      <p:ext uri="{BB962C8B-B14F-4D97-AF65-F5344CB8AC3E}">
        <p14:creationId xmlns:p14="http://schemas.microsoft.com/office/powerpoint/2010/main" val="3143861194"/>
      </p:ext>
    </p:extLst>
  </p:cSld>
  <p:clrMap bg1="lt1" tx1="dk1" bg2="lt2" tx2="dk2" accent1="accent1" accent2="accent2" accent3="accent3" accent4="accent4" accent5="accent5" accent6="accent6" hlink="hlink" folHlink="folHlink"/>
  <p:hf hdr="0"/>
  <p:extLst>
    <p:ext uri="{56416CCD-93CA-4268-BC5B-53C4BB910035}">
      <p15:sldGuideLst xmlns:p15="http://schemas.microsoft.com/office/powerpoint/2012/main">
        <p15:guide id="1" pos="299" userDrawn="1">
          <p15:clr>
            <a:srgbClr val="F26B43"/>
          </p15:clr>
        </p15:guide>
        <p15:guide id="2" pos="3986" userDrawn="1">
          <p15:clr>
            <a:srgbClr val="F26B43"/>
          </p15:clr>
        </p15:guide>
      </p15:sldGuideLst>
    </p:ext>
  </p:extLst>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Folienbildplatzhalter 3"/>
          <p:cNvSpPr>
            <a:spLocks noGrp="1" noRot="1" noChangeAspect="1"/>
          </p:cNvSpPr>
          <p:nvPr>
            <p:ph type="sldImg" idx="2"/>
          </p:nvPr>
        </p:nvSpPr>
        <p:spPr bwMode="gray">
          <a:xfrm>
            <a:off x="479415" y="1163058"/>
            <a:ext cx="5845132" cy="3289722"/>
          </a:xfrm>
          <a:prstGeom prst="rect">
            <a:avLst/>
          </a:prstGeom>
          <a:noFill/>
          <a:ln w="6350">
            <a:solidFill>
              <a:schemeClr val="tx1"/>
            </a:solidFill>
          </a:ln>
        </p:spPr>
        <p:txBody>
          <a:bodyPr vert="horz" lIns="91440" tIns="45720" rIns="91440" bIns="45720" rtlCol="0" anchor="ctr"/>
          <a:lstStyle/>
          <a:p>
            <a:endParaRPr lang="de-DE" dirty="0"/>
          </a:p>
        </p:txBody>
      </p:sp>
      <p:sp>
        <p:nvSpPr>
          <p:cNvPr id="5" name="Notizenplatzhalter 4"/>
          <p:cNvSpPr>
            <a:spLocks noGrp="1"/>
          </p:cNvSpPr>
          <p:nvPr>
            <p:ph type="body" sz="quarter" idx="3"/>
          </p:nvPr>
        </p:nvSpPr>
        <p:spPr bwMode="gray">
          <a:xfrm>
            <a:off x="472480" y="4604072"/>
            <a:ext cx="5852067" cy="4346914"/>
          </a:xfrm>
          <a:prstGeom prst="rect">
            <a:avLst/>
          </a:prstGeom>
        </p:spPr>
        <p:txBody>
          <a:bodyPr vert="horz" lIns="0" tIns="0" rIns="0" bIns="0" rtlCol="0"/>
          <a:lstStyle/>
          <a:p>
            <a:pPr lvl="0"/>
            <a:r>
              <a:rPr lang="de-DE" dirty="0"/>
              <a:t>Formatvorlagen des Textmasters bearbeiten</a:t>
            </a:r>
          </a:p>
          <a:p>
            <a:pPr lvl="1"/>
            <a:r>
              <a:rPr lang="de-DE" dirty="0"/>
              <a:t>Zweite Ebene</a:t>
            </a:r>
          </a:p>
          <a:p>
            <a:pPr lvl="2"/>
            <a:r>
              <a:rPr lang="de-DE" dirty="0"/>
              <a:t>Dritte Ebene</a:t>
            </a:r>
          </a:p>
          <a:p>
            <a:pPr lvl="3"/>
            <a:r>
              <a:rPr lang="de-DE" dirty="0"/>
              <a:t>Vierte Ebene</a:t>
            </a:r>
          </a:p>
          <a:p>
            <a:pPr lvl="4"/>
            <a:r>
              <a:rPr lang="de-DE" dirty="0"/>
              <a:t>Fünfte Ebene</a:t>
            </a:r>
          </a:p>
          <a:p>
            <a:pPr lvl="5"/>
            <a:r>
              <a:rPr lang="de-DE" dirty="0"/>
              <a:t>Sechste Ebene</a:t>
            </a:r>
          </a:p>
          <a:p>
            <a:pPr lvl="6"/>
            <a:r>
              <a:rPr lang="de-DE" dirty="0"/>
              <a:t>Siebte Ebene</a:t>
            </a:r>
          </a:p>
          <a:p>
            <a:pPr lvl="7"/>
            <a:r>
              <a:rPr lang="de-DE" dirty="0"/>
              <a:t>Achte Ebene</a:t>
            </a:r>
          </a:p>
          <a:p>
            <a:pPr lvl="8"/>
            <a:r>
              <a:rPr lang="de-DE" dirty="0"/>
              <a:t>Neunte Ebene</a:t>
            </a:r>
          </a:p>
        </p:txBody>
      </p:sp>
      <p:grpSp>
        <p:nvGrpSpPr>
          <p:cNvPr id="8" name="Gruppieren 7">
            <a:extLst>
              <a:ext uri="{FF2B5EF4-FFF2-40B4-BE49-F238E27FC236}">
                <a16:creationId xmlns:a16="http://schemas.microsoft.com/office/drawing/2014/main" id="{014991EC-3BEB-4899-9C72-5F9C1E0496A9}"/>
              </a:ext>
            </a:extLst>
          </p:cNvPr>
          <p:cNvGrpSpPr/>
          <p:nvPr/>
        </p:nvGrpSpPr>
        <p:grpSpPr>
          <a:xfrm>
            <a:off x="5723798" y="211584"/>
            <a:ext cx="639644" cy="639644"/>
            <a:chOff x="-3889375" y="0"/>
            <a:chExt cx="3600450" cy="3600450"/>
          </a:xfrm>
        </p:grpSpPr>
        <p:sp>
          <p:nvSpPr>
            <p:cNvPr id="9" name="AutoShape 169">
              <a:extLst>
                <a:ext uri="{FF2B5EF4-FFF2-40B4-BE49-F238E27FC236}">
                  <a16:creationId xmlns:a16="http://schemas.microsoft.com/office/drawing/2014/main" id="{B52C77E0-EB32-474A-BBD1-5B3F3BE8C9F8}"/>
                </a:ext>
              </a:extLst>
            </p:cNvPr>
            <p:cNvSpPr>
              <a:spLocks noChangeAspect="1" noChangeArrowheads="1" noTextEdit="1"/>
            </p:cNvSpPr>
            <p:nvPr userDrawn="1"/>
          </p:nvSpPr>
          <p:spPr bwMode="auto">
            <a:xfrm>
              <a:off x="-3889375" y="0"/>
              <a:ext cx="3600450" cy="3600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de-DE" dirty="0"/>
            </a:p>
          </p:txBody>
        </p:sp>
        <p:sp>
          <p:nvSpPr>
            <p:cNvPr id="10" name="Freeform 171">
              <a:extLst>
                <a:ext uri="{FF2B5EF4-FFF2-40B4-BE49-F238E27FC236}">
                  <a16:creationId xmlns:a16="http://schemas.microsoft.com/office/drawing/2014/main" id="{1EA1697F-CED8-4730-A254-69C834F92C9F}"/>
                </a:ext>
              </a:extLst>
            </p:cNvPr>
            <p:cNvSpPr>
              <a:spLocks/>
            </p:cNvSpPr>
            <p:nvPr userDrawn="1"/>
          </p:nvSpPr>
          <p:spPr bwMode="auto">
            <a:xfrm>
              <a:off x="-3889375" y="0"/>
              <a:ext cx="3600450" cy="3600450"/>
            </a:xfrm>
            <a:custGeom>
              <a:avLst/>
              <a:gdLst>
                <a:gd name="T0" fmla="*/ 2268 w 2268"/>
                <a:gd name="T1" fmla="*/ 0 h 2268"/>
                <a:gd name="T2" fmla="*/ 0 w 2268"/>
                <a:gd name="T3" fmla="*/ 0 h 2268"/>
                <a:gd name="T4" fmla="*/ 0 w 2268"/>
                <a:gd name="T5" fmla="*/ 2268 h 2268"/>
                <a:gd name="T6" fmla="*/ 2268 w 2268"/>
                <a:gd name="T7" fmla="*/ 2268 h 2268"/>
                <a:gd name="T8" fmla="*/ 2268 w 2268"/>
                <a:gd name="T9" fmla="*/ 0 h 2268"/>
                <a:gd name="T10" fmla="*/ 2268 w 2268"/>
                <a:gd name="T11" fmla="*/ 0 h 2268"/>
              </a:gdLst>
              <a:ahLst/>
              <a:cxnLst>
                <a:cxn ang="0">
                  <a:pos x="T0" y="T1"/>
                </a:cxn>
                <a:cxn ang="0">
                  <a:pos x="T2" y="T3"/>
                </a:cxn>
                <a:cxn ang="0">
                  <a:pos x="T4" y="T5"/>
                </a:cxn>
                <a:cxn ang="0">
                  <a:pos x="T6" y="T7"/>
                </a:cxn>
                <a:cxn ang="0">
                  <a:pos x="T8" y="T9"/>
                </a:cxn>
                <a:cxn ang="0">
                  <a:pos x="T10" y="T11"/>
                </a:cxn>
              </a:cxnLst>
              <a:rect l="0" t="0" r="r" b="b"/>
              <a:pathLst>
                <a:path w="2268" h="2268">
                  <a:moveTo>
                    <a:pt x="2268" y="0"/>
                  </a:moveTo>
                  <a:lnTo>
                    <a:pt x="0" y="0"/>
                  </a:lnTo>
                  <a:lnTo>
                    <a:pt x="0" y="2268"/>
                  </a:lnTo>
                  <a:lnTo>
                    <a:pt x="2268" y="2268"/>
                  </a:lnTo>
                  <a:lnTo>
                    <a:pt x="2268" y="0"/>
                  </a:lnTo>
                  <a:lnTo>
                    <a:pt x="2268" y="0"/>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de-DE" dirty="0"/>
            </a:p>
          </p:txBody>
        </p:sp>
        <p:sp>
          <p:nvSpPr>
            <p:cNvPr id="11" name="Freeform 172">
              <a:extLst>
                <a:ext uri="{FF2B5EF4-FFF2-40B4-BE49-F238E27FC236}">
                  <a16:creationId xmlns:a16="http://schemas.microsoft.com/office/drawing/2014/main" id="{73FB6F53-FAFE-480E-98C3-3A871DCEF378}"/>
                </a:ext>
              </a:extLst>
            </p:cNvPr>
            <p:cNvSpPr>
              <a:spLocks noEditPoints="1"/>
            </p:cNvSpPr>
            <p:nvPr userDrawn="1"/>
          </p:nvSpPr>
          <p:spPr bwMode="auto">
            <a:xfrm>
              <a:off x="-3752850" y="138113"/>
              <a:ext cx="3327400" cy="3325813"/>
            </a:xfrm>
            <a:custGeom>
              <a:avLst/>
              <a:gdLst>
                <a:gd name="T0" fmla="*/ 0 w 2096"/>
                <a:gd name="T1" fmla="*/ 0 h 2095"/>
                <a:gd name="T2" fmla="*/ 0 w 2096"/>
                <a:gd name="T3" fmla="*/ 2095 h 2095"/>
                <a:gd name="T4" fmla="*/ 2096 w 2096"/>
                <a:gd name="T5" fmla="*/ 2095 h 2095"/>
                <a:gd name="T6" fmla="*/ 2096 w 2096"/>
                <a:gd name="T7" fmla="*/ 0 h 2095"/>
                <a:gd name="T8" fmla="*/ 0 w 2096"/>
                <a:gd name="T9" fmla="*/ 0 h 2095"/>
                <a:gd name="T10" fmla="*/ 2009 w 2096"/>
                <a:gd name="T11" fmla="*/ 2008 h 2095"/>
                <a:gd name="T12" fmla="*/ 87 w 2096"/>
                <a:gd name="T13" fmla="*/ 2008 h 2095"/>
                <a:gd name="T14" fmla="*/ 87 w 2096"/>
                <a:gd name="T15" fmla="*/ 86 h 2095"/>
                <a:gd name="T16" fmla="*/ 2009 w 2096"/>
                <a:gd name="T17" fmla="*/ 86 h 2095"/>
                <a:gd name="T18" fmla="*/ 2009 w 2096"/>
                <a:gd name="T19" fmla="*/ 2008 h 20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096" h="2095">
                  <a:moveTo>
                    <a:pt x="0" y="0"/>
                  </a:moveTo>
                  <a:lnTo>
                    <a:pt x="0" y="2095"/>
                  </a:lnTo>
                  <a:lnTo>
                    <a:pt x="2096" y="2095"/>
                  </a:lnTo>
                  <a:lnTo>
                    <a:pt x="2096" y="0"/>
                  </a:lnTo>
                  <a:lnTo>
                    <a:pt x="0" y="0"/>
                  </a:lnTo>
                  <a:close/>
                  <a:moveTo>
                    <a:pt x="2009" y="2008"/>
                  </a:moveTo>
                  <a:lnTo>
                    <a:pt x="87" y="2008"/>
                  </a:lnTo>
                  <a:lnTo>
                    <a:pt x="87" y="86"/>
                  </a:lnTo>
                  <a:lnTo>
                    <a:pt x="2009" y="86"/>
                  </a:lnTo>
                  <a:lnTo>
                    <a:pt x="2009" y="2008"/>
                  </a:lnTo>
                  <a:close/>
                </a:path>
              </a:pathLst>
            </a:custGeom>
            <a:solidFill>
              <a:schemeClr val="accent4"/>
            </a:solidFill>
            <a:ln>
              <a:noFill/>
            </a:ln>
          </p:spPr>
          <p:txBody>
            <a:bodyPr vert="horz" wrap="square" lIns="91440" tIns="45720" rIns="91440" bIns="45720" numCol="1" anchor="t" anchorCtr="0" compatLnSpc="1">
              <a:prstTxWarp prst="textNoShape">
                <a:avLst/>
              </a:prstTxWarp>
            </a:bodyPr>
            <a:lstStyle/>
            <a:p>
              <a:endParaRPr lang="de-DE" dirty="0"/>
            </a:p>
          </p:txBody>
        </p:sp>
        <p:sp>
          <p:nvSpPr>
            <p:cNvPr id="16" name="Rectangle 173">
              <a:extLst>
                <a:ext uri="{FF2B5EF4-FFF2-40B4-BE49-F238E27FC236}">
                  <a16:creationId xmlns:a16="http://schemas.microsoft.com/office/drawing/2014/main" id="{420CA4CA-297C-47B1-8C19-4F6DA896E9E6}"/>
                </a:ext>
              </a:extLst>
            </p:cNvPr>
            <p:cNvSpPr>
              <a:spLocks noChangeArrowheads="1"/>
            </p:cNvSpPr>
            <p:nvPr userDrawn="1"/>
          </p:nvSpPr>
          <p:spPr bwMode="auto">
            <a:xfrm>
              <a:off x="-2705100" y="1443038"/>
              <a:ext cx="608013" cy="608013"/>
            </a:xfrm>
            <a:prstGeom prst="rect">
              <a:avLst/>
            </a:prstGeom>
            <a:solidFill>
              <a:schemeClr val="accent4"/>
            </a:solidFill>
            <a:ln>
              <a:noFill/>
            </a:ln>
          </p:spPr>
          <p:txBody>
            <a:bodyPr vert="horz" wrap="square" lIns="91440" tIns="45720" rIns="91440" bIns="45720" numCol="1" anchor="t" anchorCtr="0" compatLnSpc="1">
              <a:prstTxWarp prst="textNoShape">
                <a:avLst/>
              </a:prstTxWarp>
            </a:bodyPr>
            <a:lstStyle/>
            <a:p>
              <a:endParaRPr lang="de-DE" dirty="0"/>
            </a:p>
          </p:txBody>
        </p:sp>
        <p:sp>
          <p:nvSpPr>
            <p:cNvPr id="17" name="Freeform 174">
              <a:extLst>
                <a:ext uri="{FF2B5EF4-FFF2-40B4-BE49-F238E27FC236}">
                  <a16:creationId xmlns:a16="http://schemas.microsoft.com/office/drawing/2014/main" id="{90C54BC1-8C71-498A-9AC6-2EEEF1B26E95}"/>
                </a:ext>
              </a:extLst>
            </p:cNvPr>
            <p:cNvSpPr>
              <a:spLocks/>
            </p:cNvSpPr>
            <p:nvPr userDrawn="1"/>
          </p:nvSpPr>
          <p:spPr bwMode="auto">
            <a:xfrm>
              <a:off x="-2005013" y="1441450"/>
              <a:ext cx="608013" cy="609600"/>
            </a:xfrm>
            <a:custGeom>
              <a:avLst/>
              <a:gdLst>
                <a:gd name="T0" fmla="*/ 0 w 383"/>
                <a:gd name="T1" fmla="*/ 0 h 384"/>
                <a:gd name="T2" fmla="*/ 0 w 383"/>
                <a:gd name="T3" fmla="*/ 384 h 384"/>
                <a:gd name="T4" fmla="*/ 383 w 383"/>
                <a:gd name="T5" fmla="*/ 384 h 384"/>
                <a:gd name="T6" fmla="*/ 0 w 383"/>
                <a:gd name="T7" fmla="*/ 0 h 384"/>
              </a:gdLst>
              <a:ahLst/>
              <a:cxnLst>
                <a:cxn ang="0">
                  <a:pos x="T0" y="T1"/>
                </a:cxn>
                <a:cxn ang="0">
                  <a:pos x="T2" y="T3"/>
                </a:cxn>
                <a:cxn ang="0">
                  <a:pos x="T4" y="T5"/>
                </a:cxn>
                <a:cxn ang="0">
                  <a:pos x="T6" y="T7"/>
                </a:cxn>
              </a:cxnLst>
              <a:rect l="0" t="0" r="r" b="b"/>
              <a:pathLst>
                <a:path w="383" h="384">
                  <a:moveTo>
                    <a:pt x="0" y="0"/>
                  </a:moveTo>
                  <a:lnTo>
                    <a:pt x="0" y="384"/>
                  </a:lnTo>
                  <a:lnTo>
                    <a:pt x="383" y="384"/>
                  </a:lnTo>
                  <a:lnTo>
                    <a:pt x="0" y="0"/>
                  </a:lnTo>
                  <a:close/>
                </a:path>
              </a:pathLst>
            </a:custGeom>
            <a:solidFill>
              <a:schemeClr val="accent4"/>
            </a:solidFill>
            <a:ln>
              <a:noFill/>
            </a:ln>
          </p:spPr>
          <p:txBody>
            <a:bodyPr vert="horz" wrap="square" lIns="91440" tIns="45720" rIns="91440" bIns="45720" numCol="1" anchor="t" anchorCtr="0" compatLnSpc="1">
              <a:prstTxWarp prst="textNoShape">
                <a:avLst/>
              </a:prstTxWarp>
            </a:bodyPr>
            <a:lstStyle/>
            <a:p>
              <a:endParaRPr lang="de-DE" dirty="0"/>
            </a:p>
          </p:txBody>
        </p:sp>
        <p:sp>
          <p:nvSpPr>
            <p:cNvPr id="18" name="Rectangle 175">
              <a:extLst>
                <a:ext uri="{FF2B5EF4-FFF2-40B4-BE49-F238E27FC236}">
                  <a16:creationId xmlns:a16="http://schemas.microsoft.com/office/drawing/2014/main" id="{4106C719-7046-4004-B7FC-9DE9D7EE1CE6}"/>
                </a:ext>
              </a:extLst>
            </p:cNvPr>
            <p:cNvSpPr>
              <a:spLocks noChangeArrowheads="1"/>
            </p:cNvSpPr>
            <p:nvPr userDrawn="1"/>
          </p:nvSpPr>
          <p:spPr bwMode="auto">
            <a:xfrm>
              <a:off x="-2705100" y="742950"/>
              <a:ext cx="608013" cy="608013"/>
            </a:xfrm>
            <a:prstGeom prst="rect">
              <a:avLst/>
            </a:prstGeom>
            <a:solidFill>
              <a:schemeClr val="accent4"/>
            </a:solidFill>
            <a:ln>
              <a:noFill/>
            </a:ln>
          </p:spPr>
          <p:txBody>
            <a:bodyPr vert="horz" wrap="square" lIns="91440" tIns="45720" rIns="91440" bIns="45720" numCol="1" anchor="t" anchorCtr="0" compatLnSpc="1">
              <a:prstTxWarp prst="textNoShape">
                <a:avLst/>
              </a:prstTxWarp>
            </a:bodyPr>
            <a:lstStyle/>
            <a:p>
              <a:endParaRPr lang="de-DE" dirty="0"/>
            </a:p>
          </p:txBody>
        </p:sp>
        <p:sp>
          <p:nvSpPr>
            <p:cNvPr id="19" name="Freeform 176">
              <a:extLst>
                <a:ext uri="{FF2B5EF4-FFF2-40B4-BE49-F238E27FC236}">
                  <a16:creationId xmlns:a16="http://schemas.microsoft.com/office/drawing/2014/main" id="{6BD22E3E-ADDC-4E93-8646-E87B3A28BD28}"/>
                </a:ext>
              </a:extLst>
            </p:cNvPr>
            <p:cNvSpPr>
              <a:spLocks/>
            </p:cNvSpPr>
            <p:nvPr userDrawn="1"/>
          </p:nvSpPr>
          <p:spPr bwMode="auto">
            <a:xfrm>
              <a:off x="-2005013" y="742950"/>
              <a:ext cx="608013" cy="608013"/>
            </a:xfrm>
            <a:custGeom>
              <a:avLst/>
              <a:gdLst>
                <a:gd name="T0" fmla="*/ 0 w 383"/>
                <a:gd name="T1" fmla="*/ 0 h 383"/>
                <a:gd name="T2" fmla="*/ 0 w 383"/>
                <a:gd name="T3" fmla="*/ 383 h 383"/>
                <a:gd name="T4" fmla="*/ 383 w 383"/>
                <a:gd name="T5" fmla="*/ 0 h 383"/>
                <a:gd name="T6" fmla="*/ 0 w 383"/>
                <a:gd name="T7" fmla="*/ 0 h 383"/>
              </a:gdLst>
              <a:ahLst/>
              <a:cxnLst>
                <a:cxn ang="0">
                  <a:pos x="T0" y="T1"/>
                </a:cxn>
                <a:cxn ang="0">
                  <a:pos x="T2" y="T3"/>
                </a:cxn>
                <a:cxn ang="0">
                  <a:pos x="T4" y="T5"/>
                </a:cxn>
                <a:cxn ang="0">
                  <a:pos x="T6" y="T7"/>
                </a:cxn>
              </a:cxnLst>
              <a:rect l="0" t="0" r="r" b="b"/>
              <a:pathLst>
                <a:path w="383" h="383">
                  <a:moveTo>
                    <a:pt x="0" y="0"/>
                  </a:moveTo>
                  <a:lnTo>
                    <a:pt x="0" y="383"/>
                  </a:lnTo>
                  <a:lnTo>
                    <a:pt x="383" y="0"/>
                  </a:lnTo>
                  <a:lnTo>
                    <a:pt x="0" y="0"/>
                  </a:lnTo>
                  <a:close/>
                </a:path>
              </a:pathLst>
            </a:custGeom>
            <a:solidFill>
              <a:schemeClr val="accent4"/>
            </a:solidFill>
            <a:ln>
              <a:noFill/>
            </a:ln>
          </p:spPr>
          <p:txBody>
            <a:bodyPr vert="horz" wrap="square" lIns="91440" tIns="45720" rIns="91440" bIns="45720" numCol="1" anchor="t" anchorCtr="0" compatLnSpc="1">
              <a:prstTxWarp prst="textNoShape">
                <a:avLst/>
              </a:prstTxWarp>
            </a:bodyPr>
            <a:lstStyle/>
            <a:p>
              <a:endParaRPr lang="de-DE" dirty="0"/>
            </a:p>
          </p:txBody>
        </p:sp>
        <p:sp>
          <p:nvSpPr>
            <p:cNvPr id="20" name="Freeform 177">
              <a:extLst>
                <a:ext uri="{FF2B5EF4-FFF2-40B4-BE49-F238E27FC236}">
                  <a16:creationId xmlns:a16="http://schemas.microsoft.com/office/drawing/2014/main" id="{7E6B4687-8D2D-4BD1-AF2E-291C2FC3E8F2}"/>
                </a:ext>
              </a:extLst>
            </p:cNvPr>
            <p:cNvSpPr>
              <a:spLocks/>
            </p:cNvSpPr>
            <p:nvPr userDrawn="1"/>
          </p:nvSpPr>
          <p:spPr bwMode="auto">
            <a:xfrm>
              <a:off x="-3346450" y="2409825"/>
              <a:ext cx="358775" cy="441325"/>
            </a:xfrm>
            <a:custGeom>
              <a:avLst/>
              <a:gdLst>
                <a:gd name="T0" fmla="*/ 224 w 226"/>
                <a:gd name="T1" fmla="*/ 0 h 278"/>
                <a:gd name="T2" fmla="*/ 154 w 226"/>
                <a:gd name="T3" fmla="*/ 0 h 278"/>
                <a:gd name="T4" fmla="*/ 62 w 226"/>
                <a:gd name="T5" fmla="*/ 128 h 278"/>
                <a:gd name="T6" fmla="*/ 62 w 226"/>
                <a:gd name="T7" fmla="*/ 0 h 278"/>
                <a:gd name="T8" fmla="*/ 0 w 226"/>
                <a:gd name="T9" fmla="*/ 0 h 278"/>
                <a:gd name="T10" fmla="*/ 0 w 226"/>
                <a:gd name="T11" fmla="*/ 278 h 278"/>
                <a:gd name="T12" fmla="*/ 62 w 226"/>
                <a:gd name="T13" fmla="*/ 278 h 278"/>
                <a:gd name="T14" fmla="*/ 62 w 226"/>
                <a:gd name="T15" fmla="*/ 153 h 278"/>
                <a:gd name="T16" fmla="*/ 154 w 226"/>
                <a:gd name="T17" fmla="*/ 278 h 278"/>
                <a:gd name="T18" fmla="*/ 226 w 226"/>
                <a:gd name="T19" fmla="*/ 278 h 278"/>
                <a:gd name="T20" fmla="*/ 119 w 226"/>
                <a:gd name="T21" fmla="*/ 136 h 278"/>
                <a:gd name="T22" fmla="*/ 224 w 226"/>
                <a:gd name="T23" fmla="*/ 0 h 2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26" h="278">
                  <a:moveTo>
                    <a:pt x="224" y="0"/>
                  </a:moveTo>
                  <a:lnTo>
                    <a:pt x="154" y="0"/>
                  </a:lnTo>
                  <a:lnTo>
                    <a:pt x="62" y="128"/>
                  </a:lnTo>
                  <a:lnTo>
                    <a:pt x="62" y="0"/>
                  </a:lnTo>
                  <a:lnTo>
                    <a:pt x="0" y="0"/>
                  </a:lnTo>
                  <a:lnTo>
                    <a:pt x="0" y="278"/>
                  </a:lnTo>
                  <a:lnTo>
                    <a:pt x="62" y="278"/>
                  </a:lnTo>
                  <a:lnTo>
                    <a:pt x="62" y="153"/>
                  </a:lnTo>
                  <a:lnTo>
                    <a:pt x="154" y="278"/>
                  </a:lnTo>
                  <a:lnTo>
                    <a:pt x="226" y="278"/>
                  </a:lnTo>
                  <a:lnTo>
                    <a:pt x="119" y="136"/>
                  </a:lnTo>
                  <a:lnTo>
                    <a:pt x="224" y="0"/>
                  </a:lnTo>
                  <a:close/>
                </a:path>
              </a:pathLst>
            </a:custGeom>
            <a:solidFill>
              <a:schemeClr val="accent4"/>
            </a:solidFill>
            <a:ln>
              <a:noFill/>
            </a:ln>
          </p:spPr>
          <p:txBody>
            <a:bodyPr vert="horz" wrap="square" lIns="91440" tIns="45720" rIns="91440" bIns="45720" numCol="1" anchor="t" anchorCtr="0" compatLnSpc="1">
              <a:prstTxWarp prst="textNoShape">
                <a:avLst/>
              </a:prstTxWarp>
            </a:bodyPr>
            <a:lstStyle/>
            <a:p>
              <a:endParaRPr lang="de-DE" dirty="0"/>
            </a:p>
          </p:txBody>
        </p:sp>
        <p:sp>
          <p:nvSpPr>
            <p:cNvPr id="21" name="Freeform 178">
              <a:extLst>
                <a:ext uri="{FF2B5EF4-FFF2-40B4-BE49-F238E27FC236}">
                  <a16:creationId xmlns:a16="http://schemas.microsoft.com/office/drawing/2014/main" id="{89D57B3B-920C-4FD9-98A8-77E2BF85A4D3}"/>
                </a:ext>
              </a:extLst>
            </p:cNvPr>
            <p:cNvSpPr>
              <a:spLocks/>
            </p:cNvSpPr>
            <p:nvPr userDrawn="1"/>
          </p:nvSpPr>
          <p:spPr bwMode="auto">
            <a:xfrm>
              <a:off x="-2625725" y="2557463"/>
              <a:ext cx="292100" cy="300038"/>
            </a:xfrm>
            <a:custGeom>
              <a:avLst/>
              <a:gdLst>
                <a:gd name="T0" fmla="*/ 1303 w 1839"/>
                <a:gd name="T1" fmla="*/ 1215 h 1890"/>
                <a:gd name="T2" fmla="*/ 906 w 1839"/>
                <a:gd name="T3" fmla="*/ 1425 h 1890"/>
                <a:gd name="T4" fmla="*/ 544 w 1839"/>
                <a:gd name="T5" fmla="*/ 1036 h 1890"/>
                <a:gd name="T6" fmla="*/ 544 w 1839"/>
                <a:gd name="T7" fmla="*/ 0 h 1890"/>
                <a:gd name="T8" fmla="*/ 0 w 1839"/>
                <a:gd name="T9" fmla="*/ 0 h 1890"/>
                <a:gd name="T10" fmla="*/ 0 w 1839"/>
                <a:gd name="T11" fmla="*/ 1143 h 1890"/>
                <a:gd name="T12" fmla="*/ 711 w 1839"/>
                <a:gd name="T13" fmla="*/ 1890 h 1890"/>
                <a:gd name="T14" fmla="*/ 1303 w 1839"/>
                <a:gd name="T15" fmla="*/ 1627 h 1890"/>
                <a:gd name="T16" fmla="*/ 1303 w 1839"/>
                <a:gd name="T17" fmla="*/ 1850 h 1890"/>
                <a:gd name="T18" fmla="*/ 1839 w 1839"/>
                <a:gd name="T19" fmla="*/ 1850 h 1890"/>
                <a:gd name="T20" fmla="*/ 1839 w 1839"/>
                <a:gd name="T21" fmla="*/ 0 h 1890"/>
                <a:gd name="T22" fmla="*/ 1303 w 1839"/>
                <a:gd name="T23" fmla="*/ 0 h 1890"/>
                <a:gd name="T24" fmla="*/ 1303 w 1839"/>
                <a:gd name="T25" fmla="*/ 1215 h 18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839" h="1890">
                  <a:moveTo>
                    <a:pt x="1303" y="1215"/>
                  </a:moveTo>
                  <a:cubicBezTo>
                    <a:pt x="1231" y="1306"/>
                    <a:pt x="1104" y="1425"/>
                    <a:pt x="906" y="1425"/>
                  </a:cubicBezTo>
                  <a:cubicBezTo>
                    <a:pt x="679" y="1425"/>
                    <a:pt x="544" y="1278"/>
                    <a:pt x="544" y="1036"/>
                  </a:cubicBezTo>
                  <a:cubicBezTo>
                    <a:pt x="544" y="0"/>
                    <a:pt x="544" y="0"/>
                    <a:pt x="544" y="0"/>
                  </a:cubicBezTo>
                  <a:cubicBezTo>
                    <a:pt x="0" y="0"/>
                    <a:pt x="0" y="0"/>
                    <a:pt x="0" y="0"/>
                  </a:cubicBezTo>
                  <a:cubicBezTo>
                    <a:pt x="0" y="1143"/>
                    <a:pt x="0" y="1143"/>
                    <a:pt x="0" y="1143"/>
                  </a:cubicBezTo>
                  <a:cubicBezTo>
                    <a:pt x="0" y="1580"/>
                    <a:pt x="251" y="1890"/>
                    <a:pt x="711" y="1890"/>
                  </a:cubicBezTo>
                  <a:cubicBezTo>
                    <a:pt x="1017" y="1890"/>
                    <a:pt x="1207" y="1731"/>
                    <a:pt x="1303" y="1627"/>
                  </a:cubicBezTo>
                  <a:cubicBezTo>
                    <a:pt x="1303" y="1850"/>
                    <a:pt x="1303" y="1850"/>
                    <a:pt x="1303" y="1850"/>
                  </a:cubicBezTo>
                  <a:cubicBezTo>
                    <a:pt x="1839" y="1850"/>
                    <a:pt x="1839" y="1850"/>
                    <a:pt x="1839" y="1850"/>
                  </a:cubicBezTo>
                  <a:cubicBezTo>
                    <a:pt x="1839" y="0"/>
                    <a:pt x="1839" y="0"/>
                    <a:pt x="1839" y="0"/>
                  </a:cubicBezTo>
                  <a:cubicBezTo>
                    <a:pt x="1303" y="0"/>
                    <a:pt x="1303" y="0"/>
                    <a:pt x="1303" y="0"/>
                  </a:cubicBezTo>
                  <a:lnTo>
                    <a:pt x="1303" y="1215"/>
                  </a:lnTo>
                  <a:close/>
                </a:path>
              </a:pathLst>
            </a:custGeom>
            <a:solidFill>
              <a:schemeClr val="accent4"/>
            </a:solidFill>
            <a:ln>
              <a:noFill/>
            </a:ln>
          </p:spPr>
          <p:txBody>
            <a:bodyPr vert="horz" wrap="square" lIns="91440" tIns="45720" rIns="91440" bIns="45720" numCol="1" anchor="t" anchorCtr="0" compatLnSpc="1">
              <a:prstTxWarp prst="textNoShape">
                <a:avLst/>
              </a:prstTxWarp>
            </a:bodyPr>
            <a:lstStyle/>
            <a:p>
              <a:endParaRPr lang="de-DE" dirty="0"/>
            </a:p>
          </p:txBody>
        </p:sp>
        <p:sp>
          <p:nvSpPr>
            <p:cNvPr id="22" name="Freeform 179">
              <a:extLst>
                <a:ext uri="{FF2B5EF4-FFF2-40B4-BE49-F238E27FC236}">
                  <a16:creationId xmlns:a16="http://schemas.microsoft.com/office/drawing/2014/main" id="{F5DBC146-DCBA-4BEE-9372-89CED947FB9F}"/>
                </a:ext>
              </a:extLst>
            </p:cNvPr>
            <p:cNvSpPr>
              <a:spLocks noEditPoints="1"/>
            </p:cNvSpPr>
            <p:nvPr userDrawn="1"/>
          </p:nvSpPr>
          <p:spPr bwMode="auto">
            <a:xfrm>
              <a:off x="-1865313" y="2551113"/>
              <a:ext cx="314325" cy="306388"/>
            </a:xfrm>
            <a:custGeom>
              <a:avLst/>
              <a:gdLst>
                <a:gd name="T0" fmla="*/ 1441 w 1977"/>
                <a:gd name="T1" fmla="*/ 234 h 1930"/>
                <a:gd name="T2" fmla="*/ 874 w 1977"/>
                <a:gd name="T3" fmla="*/ 0 h 1930"/>
                <a:gd name="T4" fmla="*/ 0 w 1977"/>
                <a:gd name="T5" fmla="*/ 973 h 1930"/>
                <a:gd name="T6" fmla="*/ 874 w 1977"/>
                <a:gd name="T7" fmla="*/ 1930 h 1930"/>
                <a:gd name="T8" fmla="*/ 1441 w 1977"/>
                <a:gd name="T9" fmla="*/ 1699 h 1930"/>
                <a:gd name="T10" fmla="*/ 1441 w 1977"/>
                <a:gd name="T11" fmla="*/ 1890 h 1930"/>
                <a:gd name="T12" fmla="*/ 1977 w 1977"/>
                <a:gd name="T13" fmla="*/ 1890 h 1930"/>
                <a:gd name="T14" fmla="*/ 1977 w 1977"/>
                <a:gd name="T15" fmla="*/ 40 h 1930"/>
                <a:gd name="T16" fmla="*/ 1441 w 1977"/>
                <a:gd name="T17" fmla="*/ 40 h 1930"/>
                <a:gd name="T18" fmla="*/ 1441 w 1977"/>
                <a:gd name="T19" fmla="*/ 234 h 1930"/>
                <a:gd name="T20" fmla="*/ 1441 w 1977"/>
                <a:gd name="T21" fmla="*/ 1298 h 1930"/>
                <a:gd name="T22" fmla="*/ 1048 w 1977"/>
                <a:gd name="T23" fmla="*/ 1473 h 1930"/>
                <a:gd name="T24" fmla="*/ 560 w 1977"/>
                <a:gd name="T25" fmla="*/ 965 h 1930"/>
                <a:gd name="T26" fmla="*/ 1048 w 1977"/>
                <a:gd name="T27" fmla="*/ 457 h 1930"/>
                <a:gd name="T28" fmla="*/ 1441 w 1977"/>
                <a:gd name="T29" fmla="*/ 631 h 1930"/>
                <a:gd name="T30" fmla="*/ 1441 w 1977"/>
                <a:gd name="T31" fmla="*/ 1298 h 19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77" h="1930">
                  <a:moveTo>
                    <a:pt x="1441" y="234"/>
                  </a:moveTo>
                  <a:cubicBezTo>
                    <a:pt x="1330" y="127"/>
                    <a:pt x="1140" y="0"/>
                    <a:pt x="874" y="0"/>
                  </a:cubicBezTo>
                  <a:cubicBezTo>
                    <a:pt x="358" y="0"/>
                    <a:pt x="0" y="429"/>
                    <a:pt x="0" y="973"/>
                  </a:cubicBezTo>
                  <a:cubicBezTo>
                    <a:pt x="0" y="1509"/>
                    <a:pt x="354" y="1930"/>
                    <a:pt x="874" y="1930"/>
                  </a:cubicBezTo>
                  <a:cubicBezTo>
                    <a:pt x="1156" y="1930"/>
                    <a:pt x="1342" y="1799"/>
                    <a:pt x="1441" y="1699"/>
                  </a:cubicBezTo>
                  <a:cubicBezTo>
                    <a:pt x="1441" y="1890"/>
                    <a:pt x="1441" y="1890"/>
                    <a:pt x="1441" y="1890"/>
                  </a:cubicBezTo>
                  <a:cubicBezTo>
                    <a:pt x="1977" y="1890"/>
                    <a:pt x="1977" y="1890"/>
                    <a:pt x="1977" y="1890"/>
                  </a:cubicBezTo>
                  <a:cubicBezTo>
                    <a:pt x="1977" y="40"/>
                    <a:pt x="1977" y="40"/>
                    <a:pt x="1977" y="40"/>
                  </a:cubicBezTo>
                  <a:cubicBezTo>
                    <a:pt x="1441" y="40"/>
                    <a:pt x="1441" y="40"/>
                    <a:pt x="1441" y="40"/>
                  </a:cubicBezTo>
                  <a:lnTo>
                    <a:pt x="1441" y="234"/>
                  </a:lnTo>
                  <a:close/>
                  <a:moveTo>
                    <a:pt x="1441" y="1298"/>
                  </a:moveTo>
                  <a:cubicBezTo>
                    <a:pt x="1366" y="1382"/>
                    <a:pt x="1239" y="1473"/>
                    <a:pt x="1048" y="1473"/>
                  </a:cubicBezTo>
                  <a:cubicBezTo>
                    <a:pt x="762" y="1473"/>
                    <a:pt x="560" y="1266"/>
                    <a:pt x="560" y="965"/>
                  </a:cubicBezTo>
                  <a:cubicBezTo>
                    <a:pt x="560" y="663"/>
                    <a:pt x="762" y="457"/>
                    <a:pt x="1048" y="457"/>
                  </a:cubicBezTo>
                  <a:cubicBezTo>
                    <a:pt x="1239" y="457"/>
                    <a:pt x="1366" y="548"/>
                    <a:pt x="1441" y="631"/>
                  </a:cubicBezTo>
                  <a:lnTo>
                    <a:pt x="1441" y="1298"/>
                  </a:lnTo>
                  <a:close/>
                </a:path>
              </a:pathLst>
            </a:custGeom>
            <a:solidFill>
              <a:schemeClr val="accent4"/>
            </a:solidFill>
            <a:ln>
              <a:noFill/>
            </a:ln>
          </p:spPr>
          <p:txBody>
            <a:bodyPr vert="horz" wrap="square" lIns="91440" tIns="45720" rIns="91440" bIns="45720" numCol="1" anchor="t" anchorCtr="0" compatLnSpc="1">
              <a:prstTxWarp prst="textNoShape">
                <a:avLst/>
              </a:prstTxWarp>
            </a:bodyPr>
            <a:lstStyle/>
            <a:p>
              <a:endParaRPr lang="de-DE" dirty="0"/>
            </a:p>
          </p:txBody>
        </p:sp>
        <p:sp>
          <p:nvSpPr>
            <p:cNvPr id="23" name="Freeform 180">
              <a:extLst>
                <a:ext uri="{FF2B5EF4-FFF2-40B4-BE49-F238E27FC236}">
                  <a16:creationId xmlns:a16="http://schemas.microsoft.com/office/drawing/2014/main" id="{D6FCFBC1-29EE-4BC4-BD65-5CC10DC605A3}"/>
                </a:ext>
              </a:extLst>
            </p:cNvPr>
            <p:cNvSpPr>
              <a:spLocks noEditPoints="1"/>
            </p:cNvSpPr>
            <p:nvPr userDrawn="1"/>
          </p:nvSpPr>
          <p:spPr bwMode="auto">
            <a:xfrm>
              <a:off x="-3000375" y="2551113"/>
              <a:ext cx="314325" cy="306388"/>
            </a:xfrm>
            <a:custGeom>
              <a:avLst/>
              <a:gdLst>
                <a:gd name="T0" fmla="*/ 1441 w 1977"/>
                <a:gd name="T1" fmla="*/ 234 h 1930"/>
                <a:gd name="T2" fmla="*/ 873 w 1977"/>
                <a:gd name="T3" fmla="*/ 0 h 1930"/>
                <a:gd name="T4" fmla="*/ 0 w 1977"/>
                <a:gd name="T5" fmla="*/ 973 h 1930"/>
                <a:gd name="T6" fmla="*/ 873 w 1977"/>
                <a:gd name="T7" fmla="*/ 1930 h 1930"/>
                <a:gd name="T8" fmla="*/ 1441 w 1977"/>
                <a:gd name="T9" fmla="*/ 1699 h 1930"/>
                <a:gd name="T10" fmla="*/ 1441 w 1977"/>
                <a:gd name="T11" fmla="*/ 1890 h 1930"/>
                <a:gd name="T12" fmla="*/ 1977 w 1977"/>
                <a:gd name="T13" fmla="*/ 1890 h 1930"/>
                <a:gd name="T14" fmla="*/ 1977 w 1977"/>
                <a:gd name="T15" fmla="*/ 40 h 1930"/>
                <a:gd name="T16" fmla="*/ 1441 w 1977"/>
                <a:gd name="T17" fmla="*/ 40 h 1930"/>
                <a:gd name="T18" fmla="*/ 1441 w 1977"/>
                <a:gd name="T19" fmla="*/ 234 h 1930"/>
                <a:gd name="T20" fmla="*/ 1441 w 1977"/>
                <a:gd name="T21" fmla="*/ 1298 h 1930"/>
                <a:gd name="T22" fmla="*/ 1048 w 1977"/>
                <a:gd name="T23" fmla="*/ 1473 h 1930"/>
                <a:gd name="T24" fmla="*/ 560 w 1977"/>
                <a:gd name="T25" fmla="*/ 965 h 1930"/>
                <a:gd name="T26" fmla="*/ 1048 w 1977"/>
                <a:gd name="T27" fmla="*/ 457 h 1930"/>
                <a:gd name="T28" fmla="*/ 1441 w 1977"/>
                <a:gd name="T29" fmla="*/ 631 h 1930"/>
                <a:gd name="T30" fmla="*/ 1441 w 1977"/>
                <a:gd name="T31" fmla="*/ 1298 h 19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77" h="1930">
                  <a:moveTo>
                    <a:pt x="1441" y="234"/>
                  </a:moveTo>
                  <a:cubicBezTo>
                    <a:pt x="1330" y="127"/>
                    <a:pt x="1139" y="0"/>
                    <a:pt x="873" y="0"/>
                  </a:cubicBezTo>
                  <a:cubicBezTo>
                    <a:pt x="357" y="0"/>
                    <a:pt x="0" y="429"/>
                    <a:pt x="0" y="973"/>
                  </a:cubicBezTo>
                  <a:cubicBezTo>
                    <a:pt x="0" y="1509"/>
                    <a:pt x="353" y="1930"/>
                    <a:pt x="873" y="1930"/>
                  </a:cubicBezTo>
                  <a:cubicBezTo>
                    <a:pt x="1155" y="1930"/>
                    <a:pt x="1342" y="1799"/>
                    <a:pt x="1441" y="1699"/>
                  </a:cubicBezTo>
                  <a:cubicBezTo>
                    <a:pt x="1441" y="1890"/>
                    <a:pt x="1441" y="1890"/>
                    <a:pt x="1441" y="1890"/>
                  </a:cubicBezTo>
                  <a:cubicBezTo>
                    <a:pt x="1977" y="1890"/>
                    <a:pt x="1977" y="1890"/>
                    <a:pt x="1977" y="1890"/>
                  </a:cubicBezTo>
                  <a:cubicBezTo>
                    <a:pt x="1977" y="40"/>
                    <a:pt x="1977" y="40"/>
                    <a:pt x="1977" y="40"/>
                  </a:cubicBezTo>
                  <a:cubicBezTo>
                    <a:pt x="1441" y="40"/>
                    <a:pt x="1441" y="40"/>
                    <a:pt x="1441" y="40"/>
                  </a:cubicBezTo>
                  <a:lnTo>
                    <a:pt x="1441" y="234"/>
                  </a:lnTo>
                  <a:close/>
                  <a:moveTo>
                    <a:pt x="1441" y="1298"/>
                  </a:moveTo>
                  <a:cubicBezTo>
                    <a:pt x="1366" y="1382"/>
                    <a:pt x="1239" y="1473"/>
                    <a:pt x="1048" y="1473"/>
                  </a:cubicBezTo>
                  <a:cubicBezTo>
                    <a:pt x="762" y="1473"/>
                    <a:pt x="560" y="1266"/>
                    <a:pt x="560" y="965"/>
                  </a:cubicBezTo>
                  <a:cubicBezTo>
                    <a:pt x="560" y="663"/>
                    <a:pt x="762" y="457"/>
                    <a:pt x="1048" y="457"/>
                  </a:cubicBezTo>
                  <a:cubicBezTo>
                    <a:pt x="1239" y="457"/>
                    <a:pt x="1366" y="548"/>
                    <a:pt x="1441" y="631"/>
                  </a:cubicBezTo>
                  <a:lnTo>
                    <a:pt x="1441" y="1298"/>
                  </a:lnTo>
                  <a:close/>
                </a:path>
              </a:pathLst>
            </a:custGeom>
            <a:solidFill>
              <a:schemeClr val="accent4"/>
            </a:solidFill>
            <a:ln>
              <a:noFill/>
            </a:ln>
          </p:spPr>
          <p:txBody>
            <a:bodyPr vert="horz" wrap="square" lIns="91440" tIns="45720" rIns="91440" bIns="45720" numCol="1" anchor="t" anchorCtr="0" compatLnSpc="1">
              <a:prstTxWarp prst="textNoShape">
                <a:avLst/>
              </a:prstTxWarp>
            </a:bodyPr>
            <a:lstStyle/>
            <a:p>
              <a:endParaRPr lang="de-DE" dirty="0"/>
            </a:p>
          </p:txBody>
        </p:sp>
        <p:sp>
          <p:nvSpPr>
            <p:cNvPr id="24" name="Freeform 181">
              <a:extLst>
                <a:ext uri="{FF2B5EF4-FFF2-40B4-BE49-F238E27FC236}">
                  <a16:creationId xmlns:a16="http://schemas.microsoft.com/office/drawing/2014/main" id="{1BB60284-2170-4F62-BC10-8BB9333D830C}"/>
                </a:ext>
              </a:extLst>
            </p:cNvPr>
            <p:cNvSpPr>
              <a:spLocks noEditPoints="1"/>
            </p:cNvSpPr>
            <p:nvPr userDrawn="1"/>
          </p:nvSpPr>
          <p:spPr bwMode="auto">
            <a:xfrm>
              <a:off x="-1149350" y="2409825"/>
              <a:ext cx="317500" cy="447675"/>
            </a:xfrm>
            <a:custGeom>
              <a:avLst/>
              <a:gdLst>
                <a:gd name="T0" fmla="*/ 1461 w 1997"/>
                <a:gd name="T1" fmla="*/ 0 h 2819"/>
                <a:gd name="T2" fmla="*/ 1461 w 1997"/>
                <a:gd name="T3" fmla="*/ 1139 h 2819"/>
                <a:gd name="T4" fmla="*/ 873 w 1997"/>
                <a:gd name="T5" fmla="*/ 889 h 2819"/>
                <a:gd name="T6" fmla="*/ 0 w 1997"/>
                <a:gd name="T7" fmla="*/ 1862 h 2819"/>
                <a:gd name="T8" fmla="*/ 873 w 1997"/>
                <a:gd name="T9" fmla="*/ 2819 h 2819"/>
                <a:gd name="T10" fmla="*/ 1461 w 1997"/>
                <a:gd name="T11" fmla="*/ 2568 h 2819"/>
                <a:gd name="T12" fmla="*/ 1461 w 1997"/>
                <a:gd name="T13" fmla="*/ 2779 h 2819"/>
                <a:gd name="T14" fmla="*/ 1997 w 1997"/>
                <a:gd name="T15" fmla="*/ 2779 h 2819"/>
                <a:gd name="T16" fmla="*/ 1997 w 1997"/>
                <a:gd name="T17" fmla="*/ 0 h 2819"/>
                <a:gd name="T18" fmla="*/ 1461 w 1997"/>
                <a:gd name="T19" fmla="*/ 0 h 2819"/>
                <a:gd name="T20" fmla="*/ 1461 w 1997"/>
                <a:gd name="T21" fmla="*/ 2163 h 2819"/>
                <a:gd name="T22" fmla="*/ 1048 w 1997"/>
                <a:gd name="T23" fmla="*/ 2362 h 2819"/>
                <a:gd name="T24" fmla="*/ 560 w 1997"/>
                <a:gd name="T25" fmla="*/ 1854 h 2819"/>
                <a:gd name="T26" fmla="*/ 1048 w 1997"/>
                <a:gd name="T27" fmla="*/ 1346 h 2819"/>
                <a:gd name="T28" fmla="*/ 1461 w 1997"/>
                <a:gd name="T29" fmla="*/ 1544 h 2819"/>
                <a:gd name="T30" fmla="*/ 1461 w 1997"/>
                <a:gd name="T31" fmla="*/ 2163 h 28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97" h="2819">
                  <a:moveTo>
                    <a:pt x="1461" y="0"/>
                  </a:moveTo>
                  <a:cubicBezTo>
                    <a:pt x="1461" y="1139"/>
                    <a:pt x="1461" y="1139"/>
                    <a:pt x="1461" y="1139"/>
                  </a:cubicBezTo>
                  <a:cubicBezTo>
                    <a:pt x="1366" y="1040"/>
                    <a:pt x="1171" y="889"/>
                    <a:pt x="873" y="889"/>
                  </a:cubicBezTo>
                  <a:cubicBezTo>
                    <a:pt x="353" y="889"/>
                    <a:pt x="0" y="1318"/>
                    <a:pt x="0" y="1862"/>
                  </a:cubicBezTo>
                  <a:cubicBezTo>
                    <a:pt x="0" y="2406"/>
                    <a:pt x="361" y="2819"/>
                    <a:pt x="873" y="2819"/>
                  </a:cubicBezTo>
                  <a:cubicBezTo>
                    <a:pt x="1171" y="2819"/>
                    <a:pt x="1366" y="2672"/>
                    <a:pt x="1461" y="2568"/>
                  </a:cubicBezTo>
                  <a:cubicBezTo>
                    <a:pt x="1461" y="2779"/>
                    <a:pt x="1461" y="2779"/>
                    <a:pt x="1461" y="2779"/>
                  </a:cubicBezTo>
                  <a:cubicBezTo>
                    <a:pt x="1997" y="2779"/>
                    <a:pt x="1997" y="2779"/>
                    <a:pt x="1997" y="2779"/>
                  </a:cubicBezTo>
                  <a:cubicBezTo>
                    <a:pt x="1997" y="0"/>
                    <a:pt x="1997" y="0"/>
                    <a:pt x="1997" y="0"/>
                  </a:cubicBezTo>
                  <a:lnTo>
                    <a:pt x="1461" y="0"/>
                  </a:lnTo>
                  <a:close/>
                  <a:moveTo>
                    <a:pt x="1461" y="2163"/>
                  </a:moveTo>
                  <a:cubicBezTo>
                    <a:pt x="1389" y="2255"/>
                    <a:pt x="1254" y="2362"/>
                    <a:pt x="1048" y="2362"/>
                  </a:cubicBezTo>
                  <a:cubicBezTo>
                    <a:pt x="762" y="2362"/>
                    <a:pt x="560" y="2155"/>
                    <a:pt x="560" y="1854"/>
                  </a:cubicBezTo>
                  <a:cubicBezTo>
                    <a:pt x="560" y="1552"/>
                    <a:pt x="762" y="1346"/>
                    <a:pt x="1048" y="1346"/>
                  </a:cubicBezTo>
                  <a:cubicBezTo>
                    <a:pt x="1254" y="1346"/>
                    <a:pt x="1389" y="1453"/>
                    <a:pt x="1461" y="1544"/>
                  </a:cubicBezTo>
                  <a:lnTo>
                    <a:pt x="1461" y="2163"/>
                  </a:lnTo>
                  <a:close/>
                </a:path>
              </a:pathLst>
            </a:custGeom>
            <a:solidFill>
              <a:schemeClr val="accent4"/>
            </a:solidFill>
            <a:ln>
              <a:noFill/>
            </a:ln>
          </p:spPr>
          <p:txBody>
            <a:bodyPr vert="horz" wrap="square" lIns="91440" tIns="45720" rIns="91440" bIns="45720" numCol="1" anchor="t" anchorCtr="0" compatLnSpc="1">
              <a:prstTxWarp prst="textNoShape">
                <a:avLst/>
              </a:prstTxWarp>
            </a:bodyPr>
            <a:lstStyle/>
            <a:p>
              <a:endParaRPr lang="de-DE" dirty="0"/>
            </a:p>
          </p:txBody>
        </p:sp>
        <p:sp>
          <p:nvSpPr>
            <p:cNvPr id="25" name="Freeform 182">
              <a:extLst>
                <a:ext uri="{FF2B5EF4-FFF2-40B4-BE49-F238E27FC236}">
                  <a16:creationId xmlns:a16="http://schemas.microsoft.com/office/drawing/2014/main" id="{80BC3BD9-57B3-4E52-B7A9-AB021040232F}"/>
                </a:ext>
              </a:extLst>
            </p:cNvPr>
            <p:cNvSpPr>
              <a:spLocks/>
            </p:cNvSpPr>
            <p:nvPr userDrawn="1"/>
          </p:nvSpPr>
          <p:spPr bwMode="auto">
            <a:xfrm>
              <a:off x="-1487488" y="2551113"/>
              <a:ext cx="290513" cy="300038"/>
            </a:xfrm>
            <a:custGeom>
              <a:avLst/>
              <a:gdLst>
                <a:gd name="T0" fmla="*/ 1128 w 1839"/>
                <a:gd name="T1" fmla="*/ 0 h 1890"/>
                <a:gd name="T2" fmla="*/ 540 w 1839"/>
                <a:gd name="T3" fmla="*/ 262 h 1890"/>
                <a:gd name="T4" fmla="*/ 540 w 1839"/>
                <a:gd name="T5" fmla="*/ 40 h 1890"/>
                <a:gd name="T6" fmla="*/ 0 w 1839"/>
                <a:gd name="T7" fmla="*/ 40 h 1890"/>
                <a:gd name="T8" fmla="*/ 0 w 1839"/>
                <a:gd name="T9" fmla="*/ 1890 h 1890"/>
                <a:gd name="T10" fmla="*/ 540 w 1839"/>
                <a:gd name="T11" fmla="*/ 1890 h 1890"/>
                <a:gd name="T12" fmla="*/ 540 w 1839"/>
                <a:gd name="T13" fmla="*/ 675 h 1890"/>
                <a:gd name="T14" fmla="*/ 937 w 1839"/>
                <a:gd name="T15" fmla="*/ 464 h 1890"/>
                <a:gd name="T16" fmla="*/ 1295 w 1839"/>
                <a:gd name="T17" fmla="*/ 854 h 1890"/>
                <a:gd name="T18" fmla="*/ 1295 w 1839"/>
                <a:gd name="T19" fmla="*/ 1890 h 1890"/>
                <a:gd name="T20" fmla="*/ 1839 w 1839"/>
                <a:gd name="T21" fmla="*/ 1890 h 1890"/>
                <a:gd name="T22" fmla="*/ 1839 w 1839"/>
                <a:gd name="T23" fmla="*/ 746 h 1890"/>
                <a:gd name="T24" fmla="*/ 1128 w 1839"/>
                <a:gd name="T25" fmla="*/ 0 h 18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839" h="1890">
                  <a:moveTo>
                    <a:pt x="1128" y="0"/>
                  </a:moveTo>
                  <a:cubicBezTo>
                    <a:pt x="826" y="0"/>
                    <a:pt x="632" y="159"/>
                    <a:pt x="540" y="262"/>
                  </a:cubicBezTo>
                  <a:cubicBezTo>
                    <a:pt x="540" y="40"/>
                    <a:pt x="540" y="40"/>
                    <a:pt x="540" y="40"/>
                  </a:cubicBezTo>
                  <a:cubicBezTo>
                    <a:pt x="0" y="40"/>
                    <a:pt x="0" y="40"/>
                    <a:pt x="0" y="40"/>
                  </a:cubicBezTo>
                  <a:cubicBezTo>
                    <a:pt x="0" y="1890"/>
                    <a:pt x="0" y="1890"/>
                    <a:pt x="0" y="1890"/>
                  </a:cubicBezTo>
                  <a:cubicBezTo>
                    <a:pt x="540" y="1890"/>
                    <a:pt x="540" y="1890"/>
                    <a:pt x="540" y="1890"/>
                  </a:cubicBezTo>
                  <a:cubicBezTo>
                    <a:pt x="540" y="675"/>
                    <a:pt x="540" y="675"/>
                    <a:pt x="540" y="675"/>
                  </a:cubicBezTo>
                  <a:cubicBezTo>
                    <a:pt x="608" y="580"/>
                    <a:pt x="735" y="464"/>
                    <a:pt x="937" y="464"/>
                  </a:cubicBezTo>
                  <a:cubicBezTo>
                    <a:pt x="1164" y="464"/>
                    <a:pt x="1295" y="611"/>
                    <a:pt x="1295" y="854"/>
                  </a:cubicBezTo>
                  <a:cubicBezTo>
                    <a:pt x="1295" y="1890"/>
                    <a:pt x="1295" y="1890"/>
                    <a:pt x="1295" y="1890"/>
                  </a:cubicBezTo>
                  <a:cubicBezTo>
                    <a:pt x="1839" y="1890"/>
                    <a:pt x="1839" y="1890"/>
                    <a:pt x="1839" y="1890"/>
                  </a:cubicBezTo>
                  <a:cubicBezTo>
                    <a:pt x="1839" y="746"/>
                    <a:pt x="1839" y="746"/>
                    <a:pt x="1839" y="746"/>
                  </a:cubicBezTo>
                  <a:cubicBezTo>
                    <a:pt x="1839" y="310"/>
                    <a:pt x="1588" y="0"/>
                    <a:pt x="1128" y="0"/>
                  </a:cubicBezTo>
                  <a:close/>
                </a:path>
              </a:pathLst>
            </a:custGeom>
            <a:solidFill>
              <a:schemeClr val="accent4"/>
            </a:solidFill>
            <a:ln>
              <a:noFill/>
            </a:ln>
          </p:spPr>
          <p:txBody>
            <a:bodyPr vert="horz" wrap="square" lIns="91440" tIns="45720" rIns="91440" bIns="45720" numCol="1" anchor="t" anchorCtr="0" compatLnSpc="1">
              <a:prstTxWarp prst="textNoShape">
                <a:avLst/>
              </a:prstTxWarp>
            </a:bodyPr>
            <a:lstStyle/>
            <a:p>
              <a:endParaRPr lang="de-DE" dirty="0"/>
            </a:p>
          </p:txBody>
        </p:sp>
        <p:sp>
          <p:nvSpPr>
            <p:cNvPr id="26" name="Freeform 183">
              <a:extLst>
                <a:ext uri="{FF2B5EF4-FFF2-40B4-BE49-F238E27FC236}">
                  <a16:creationId xmlns:a16="http://schemas.microsoft.com/office/drawing/2014/main" id="{671CF420-5AC8-4B97-B9B4-9D4502262E8C}"/>
                </a:ext>
              </a:extLst>
            </p:cNvPr>
            <p:cNvSpPr>
              <a:spLocks/>
            </p:cNvSpPr>
            <p:nvPr userDrawn="1"/>
          </p:nvSpPr>
          <p:spPr bwMode="auto">
            <a:xfrm>
              <a:off x="-2286000" y="2403475"/>
              <a:ext cx="238125" cy="447675"/>
            </a:xfrm>
            <a:custGeom>
              <a:avLst/>
              <a:gdLst>
                <a:gd name="T0" fmla="*/ 1128 w 1505"/>
                <a:gd name="T1" fmla="*/ 449 h 2819"/>
                <a:gd name="T2" fmla="*/ 1418 w 1505"/>
                <a:gd name="T3" fmla="*/ 528 h 2819"/>
                <a:gd name="T4" fmla="*/ 1505 w 1505"/>
                <a:gd name="T5" fmla="*/ 115 h 2819"/>
                <a:gd name="T6" fmla="*/ 1009 w 1505"/>
                <a:gd name="T7" fmla="*/ 0 h 2819"/>
                <a:gd name="T8" fmla="*/ 274 w 1505"/>
                <a:gd name="T9" fmla="*/ 750 h 2819"/>
                <a:gd name="T10" fmla="*/ 274 w 1505"/>
                <a:gd name="T11" fmla="*/ 969 h 2819"/>
                <a:gd name="T12" fmla="*/ 0 w 1505"/>
                <a:gd name="T13" fmla="*/ 969 h 2819"/>
                <a:gd name="T14" fmla="*/ 0 w 1505"/>
                <a:gd name="T15" fmla="*/ 1413 h 2819"/>
                <a:gd name="T16" fmla="*/ 274 w 1505"/>
                <a:gd name="T17" fmla="*/ 1413 h 2819"/>
                <a:gd name="T18" fmla="*/ 274 w 1505"/>
                <a:gd name="T19" fmla="*/ 2819 h 2819"/>
                <a:gd name="T20" fmla="*/ 826 w 1505"/>
                <a:gd name="T21" fmla="*/ 2819 h 2819"/>
                <a:gd name="T22" fmla="*/ 826 w 1505"/>
                <a:gd name="T23" fmla="*/ 1413 h 2819"/>
                <a:gd name="T24" fmla="*/ 1453 w 1505"/>
                <a:gd name="T25" fmla="*/ 1413 h 2819"/>
                <a:gd name="T26" fmla="*/ 1453 w 1505"/>
                <a:gd name="T27" fmla="*/ 969 h 2819"/>
                <a:gd name="T28" fmla="*/ 826 w 1505"/>
                <a:gd name="T29" fmla="*/ 969 h 2819"/>
                <a:gd name="T30" fmla="*/ 826 w 1505"/>
                <a:gd name="T31" fmla="*/ 798 h 2819"/>
                <a:gd name="T32" fmla="*/ 1128 w 1505"/>
                <a:gd name="T33" fmla="*/ 449 h 28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505" h="2819">
                  <a:moveTo>
                    <a:pt x="1128" y="449"/>
                  </a:moveTo>
                  <a:cubicBezTo>
                    <a:pt x="1310" y="449"/>
                    <a:pt x="1418" y="528"/>
                    <a:pt x="1418" y="528"/>
                  </a:cubicBezTo>
                  <a:cubicBezTo>
                    <a:pt x="1505" y="115"/>
                    <a:pt x="1505" y="115"/>
                    <a:pt x="1505" y="115"/>
                  </a:cubicBezTo>
                  <a:cubicBezTo>
                    <a:pt x="1505" y="115"/>
                    <a:pt x="1358" y="0"/>
                    <a:pt x="1009" y="0"/>
                  </a:cubicBezTo>
                  <a:cubicBezTo>
                    <a:pt x="556" y="0"/>
                    <a:pt x="274" y="262"/>
                    <a:pt x="274" y="750"/>
                  </a:cubicBezTo>
                  <a:cubicBezTo>
                    <a:pt x="274" y="969"/>
                    <a:pt x="274" y="969"/>
                    <a:pt x="274" y="969"/>
                  </a:cubicBezTo>
                  <a:cubicBezTo>
                    <a:pt x="0" y="969"/>
                    <a:pt x="0" y="969"/>
                    <a:pt x="0" y="969"/>
                  </a:cubicBezTo>
                  <a:cubicBezTo>
                    <a:pt x="0" y="1413"/>
                    <a:pt x="0" y="1413"/>
                    <a:pt x="0" y="1413"/>
                  </a:cubicBezTo>
                  <a:cubicBezTo>
                    <a:pt x="274" y="1413"/>
                    <a:pt x="274" y="1413"/>
                    <a:pt x="274" y="1413"/>
                  </a:cubicBezTo>
                  <a:cubicBezTo>
                    <a:pt x="274" y="2819"/>
                    <a:pt x="274" y="2819"/>
                    <a:pt x="274" y="2819"/>
                  </a:cubicBezTo>
                  <a:cubicBezTo>
                    <a:pt x="826" y="2819"/>
                    <a:pt x="826" y="2819"/>
                    <a:pt x="826" y="2819"/>
                  </a:cubicBezTo>
                  <a:cubicBezTo>
                    <a:pt x="826" y="1413"/>
                    <a:pt x="826" y="1413"/>
                    <a:pt x="826" y="1413"/>
                  </a:cubicBezTo>
                  <a:cubicBezTo>
                    <a:pt x="1453" y="1413"/>
                    <a:pt x="1453" y="1413"/>
                    <a:pt x="1453" y="1413"/>
                  </a:cubicBezTo>
                  <a:cubicBezTo>
                    <a:pt x="1453" y="969"/>
                    <a:pt x="1453" y="969"/>
                    <a:pt x="1453" y="969"/>
                  </a:cubicBezTo>
                  <a:cubicBezTo>
                    <a:pt x="826" y="969"/>
                    <a:pt x="826" y="969"/>
                    <a:pt x="826" y="969"/>
                  </a:cubicBezTo>
                  <a:cubicBezTo>
                    <a:pt x="826" y="798"/>
                    <a:pt x="826" y="798"/>
                    <a:pt x="826" y="798"/>
                  </a:cubicBezTo>
                  <a:cubicBezTo>
                    <a:pt x="826" y="564"/>
                    <a:pt x="933" y="449"/>
                    <a:pt x="1128" y="449"/>
                  </a:cubicBezTo>
                  <a:close/>
                </a:path>
              </a:pathLst>
            </a:custGeom>
            <a:solidFill>
              <a:schemeClr val="accent4"/>
            </a:solidFill>
            <a:ln>
              <a:noFill/>
            </a:ln>
          </p:spPr>
          <p:txBody>
            <a:bodyPr vert="horz" wrap="square" lIns="91440" tIns="45720" rIns="91440" bIns="45720" numCol="1" anchor="t" anchorCtr="0" compatLnSpc="1">
              <a:prstTxWarp prst="textNoShape">
                <a:avLst/>
              </a:prstTxWarp>
            </a:bodyPr>
            <a:lstStyle/>
            <a:p>
              <a:endParaRPr lang="de-DE" dirty="0"/>
            </a:p>
          </p:txBody>
        </p:sp>
        <p:sp>
          <p:nvSpPr>
            <p:cNvPr id="27" name="Rectangle 184">
              <a:extLst>
                <a:ext uri="{FF2B5EF4-FFF2-40B4-BE49-F238E27FC236}">
                  <a16:creationId xmlns:a16="http://schemas.microsoft.com/office/drawing/2014/main" id="{564B5D36-C34B-456C-9695-9EBC0F215681}"/>
                </a:ext>
              </a:extLst>
            </p:cNvPr>
            <p:cNvSpPr>
              <a:spLocks noChangeArrowheads="1"/>
            </p:cNvSpPr>
            <p:nvPr userDrawn="1"/>
          </p:nvSpPr>
          <p:spPr bwMode="auto">
            <a:xfrm>
              <a:off x="-2006600" y="2409825"/>
              <a:ext cx="87313" cy="441325"/>
            </a:xfrm>
            <a:prstGeom prst="rect">
              <a:avLst/>
            </a:prstGeom>
            <a:solidFill>
              <a:schemeClr val="accent4"/>
            </a:solidFill>
            <a:ln>
              <a:noFill/>
            </a:ln>
          </p:spPr>
          <p:txBody>
            <a:bodyPr vert="horz" wrap="square" lIns="91440" tIns="45720" rIns="91440" bIns="45720" numCol="1" anchor="t" anchorCtr="0" compatLnSpc="1">
              <a:prstTxWarp prst="textNoShape">
                <a:avLst/>
              </a:prstTxWarp>
            </a:bodyPr>
            <a:lstStyle/>
            <a:p>
              <a:endParaRPr lang="de-DE" dirty="0"/>
            </a:p>
          </p:txBody>
        </p:sp>
      </p:grpSp>
      <p:sp>
        <p:nvSpPr>
          <p:cNvPr id="28" name="Datumsplatzhalter 5">
            <a:extLst>
              <a:ext uri="{FF2B5EF4-FFF2-40B4-BE49-F238E27FC236}">
                <a16:creationId xmlns:a16="http://schemas.microsoft.com/office/drawing/2014/main" id="{7CA6FD54-7DF6-4D17-A697-39784AF18FA5}"/>
              </a:ext>
            </a:extLst>
          </p:cNvPr>
          <p:cNvSpPr>
            <a:spLocks noGrp="1"/>
          </p:cNvSpPr>
          <p:nvPr>
            <p:ph type="dt" sz="half" idx="1"/>
          </p:nvPr>
        </p:nvSpPr>
        <p:spPr bwMode="gray">
          <a:xfrm>
            <a:off x="5320812" y="9428608"/>
            <a:ext cx="576064" cy="216024"/>
          </a:xfrm>
          <a:prstGeom prst="rect">
            <a:avLst/>
          </a:prstGeom>
        </p:spPr>
        <p:txBody>
          <a:bodyPr vert="horz" wrap="none" lIns="0" tIns="46800" rIns="0" bIns="0" rtlCol="0" anchor="t">
            <a:noAutofit/>
          </a:bodyPr>
          <a:lstStyle>
            <a:lvl1pPr marL="0" algn="l">
              <a:defRPr sz="900">
                <a:solidFill>
                  <a:srgbClr val="5D6C73"/>
                </a:solidFill>
              </a:defRPr>
            </a:lvl1pPr>
            <a:lvl2pPr marL="0">
              <a:defRPr sz="900"/>
            </a:lvl2pPr>
            <a:lvl3pPr marL="0">
              <a:defRPr sz="900"/>
            </a:lvl3pPr>
            <a:lvl4pPr marL="0">
              <a:defRPr sz="900"/>
            </a:lvl4pPr>
            <a:lvl5pPr marL="0">
              <a:defRPr sz="900"/>
            </a:lvl5pPr>
            <a:lvl6pPr marL="0">
              <a:defRPr sz="900"/>
            </a:lvl6pPr>
            <a:lvl7pPr marL="0">
              <a:defRPr sz="900"/>
            </a:lvl7pPr>
            <a:lvl8pPr marL="0">
              <a:defRPr sz="900"/>
            </a:lvl8pPr>
            <a:lvl9pPr marL="0">
              <a:defRPr sz="900"/>
            </a:lvl9pPr>
          </a:lstStyle>
          <a:p>
            <a:fld id="{5984B1DE-2957-4BDD-8BFE-15A7D792B648}" type="datetime1">
              <a:rPr lang="de-DE" smtClean="0">
                <a:solidFill>
                  <a:srgbClr val="5D6C73"/>
                </a:solidFill>
              </a:rPr>
              <a:t>18.08.2023</a:t>
            </a:fld>
            <a:endParaRPr lang="de-DE" dirty="0">
              <a:solidFill>
                <a:srgbClr val="5D6C73"/>
              </a:solidFill>
            </a:endParaRPr>
          </a:p>
        </p:txBody>
      </p:sp>
      <p:sp>
        <p:nvSpPr>
          <p:cNvPr id="29" name="Fußzeilenplatzhalter 6">
            <a:extLst>
              <a:ext uri="{FF2B5EF4-FFF2-40B4-BE49-F238E27FC236}">
                <a16:creationId xmlns:a16="http://schemas.microsoft.com/office/drawing/2014/main" id="{DE7BF653-67F2-4F8E-A966-F6F5A316AB19}"/>
              </a:ext>
            </a:extLst>
          </p:cNvPr>
          <p:cNvSpPr>
            <a:spLocks noGrp="1"/>
          </p:cNvSpPr>
          <p:nvPr>
            <p:ph type="ftr" sz="quarter" idx="4"/>
          </p:nvPr>
        </p:nvSpPr>
        <p:spPr bwMode="gray">
          <a:xfrm>
            <a:off x="469370" y="9428608"/>
            <a:ext cx="4779434" cy="216024"/>
          </a:xfrm>
          <a:prstGeom prst="rect">
            <a:avLst/>
          </a:prstGeom>
        </p:spPr>
        <p:txBody>
          <a:bodyPr vert="horz" lIns="0" tIns="46800" rIns="0" bIns="0" rtlCol="0" anchor="t"/>
          <a:lstStyle>
            <a:lvl1pPr marL="0" algn="r">
              <a:defRPr sz="900">
                <a:solidFill>
                  <a:srgbClr val="5D6C73"/>
                </a:solidFill>
              </a:defRPr>
            </a:lvl1pPr>
            <a:lvl2pPr marL="0" algn="r">
              <a:defRPr sz="900"/>
            </a:lvl2pPr>
            <a:lvl3pPr marL="0" algn="r">
              <a:defRPr sz="900"/>
            </a:lvl3pPr>
            <a:lvl4pPr marL="0" algn="r">
              <a:defRPr sz="900"/>
            </a:lvl4pPr>
            <a:lvl5pPr marL="0" algn="r">
              <a:defRPr sz="900"/>
            </a:lvl5pPr>
            <a:lvl6pPr marL="0" algn="r">
              <a:defRPr sz="900"/>
            </a:lvl6pPr>
            <a:lvl7pPr marL="0" algn="r">
              <a:defRPr sz="900"/>
            </a:lvl7pPr>
            <a:lvl8pPr marL="0" algn="r">
              <a:defRPr sz="900"/>
            </a:lvl8pPr>
            <a:lvl9pPr marL="0" algn="r">
              <a:defRPr sz="900"/>
            </a:lvl9pPr>
          </a:lstStyle>
          <a:p>
            <a:r>
              <a:rPr lang="de-DE" dirty="0"/>
              <a:t>Fußzeile</a:t>
            </a:r>
          </a:p>
        </p:txBody>
      </p:sp>
      <p:sp>
        <p:nvSpPr>
          <p:cNvPr id="30" name="Foliennummernplatzhalter 7">
            <a:extLst>
              <a:ext uri="{FF2B5EF4-FFF2-40B4-BE49-F238E27FC236}">
                <a16:creationId xmlns:a16="http://schemas.microsoft.com/office/drawing/2014/main" id="{514C74BE-BCDA-4E9C-8A63-607C8AF770D1}"/>
              </a:ext>
            </a:extLst>
          </p:cNvPr>
          <p:cNvSpPr>
            <a:spLocks noGrp="1"/>
          </p:cNvSpPr>
          <p:nvPr>
            <p:ph type="sldNum" sz="quarter" idx="5"/>
          </p:nvPr>
        </p:nvSpPr>
        <p:spPr bwMode="gray">
          <a:xfrm>
            <a:off x="5968305" y="9428632"/>
            <a:ext cx="360000" cy="216000"/>
          </a:xfrm>
          <a:prstGeom prst="rect">
            <a:avLst/>
          </a:prstGeom>
        </p:spPr>
        <p:txBody>
          <a:bodyPr vert="horz" lIns="0" tIns="46800" rIns="0" bIns="0" rtlCol="0" anchor="t"/>
          <a:lstStyle>
            <a:lvl1pPr marL="0" algn="r">
              <a:defRPr sz="900">
                <a:solidFill>
                  <a:srgbClr val="5D6C73"/>
                </a:solidFill>
              </a:defRPr>
            </a:lvl1pPr>
            <a:lvl2pPr marL="0">
              <a:defRPr sz="900"/>
            </a:lvl2pPr>
            <a:lvl3pPr marL="0">
              <a:defRPr sz="900"/>
            </a:lvl3pPr>
            <a:lvl4pPr marL="0">
              <a:defRPr sz="900"/>
            </a:lvl4pPr>
            <a:lvl5pPr marL="0">
              <a:defRPr sz="900"/>
            </a:lvl5pPr>
            <a:lvl6pPr marL="0">
              <a:defRPr sz="900"/>
            </a:lvl6pPr>
            <a:lvl7pPr marL="0">
              <a:defRPr sz="900"/>
            </a:lvl7pPr>
            <a:lvl8pPr marL="0">
              <a:defRPr sz="900"/>
            </a:lvl8pPr>
            <a:lvl9pPr marL="0">
              <a:defRPr sz="900"/>
            </a:lvl9pPr>
          </a:lstStyle>
          <a:p>
            <a:fld id="{443B15C8-972D-49F6-9B7C-5A2154A8C95F}" type="slidenum">
              <a:rPr lang="de-DE" smtClean="0"/>
              <a:pPr/>
              <a:t>‹Nr.›</a:t>
            </a:fld>
            <a:endParaRPr lang="de-DE" dirty="0">
              <a:solidFill>
                <a:srgbClr val="5D6C73"/>
              </a:solidFill>
            </a:endParaRPr>
          </a:p>
        </p:txBody>
      </p:sp>
      <p:sp>
        <p:nvSpPr>
          <p:cNvPr id="31" name="Kopfzeilenplatzhalter 1">
            <a:extLst>
              <a:ext uri="{FF2B5EF4-FFF2-40B4-BE49-F238E27FC236}">
                <a16:creationId xmlns:a16="http://schemas.microsoft.com/office/drawing/2014/main" id="{E9A22E5C-E578-45D1-BC12-588B455AD474}"/>
              </a:ext>
            </a:extLst>
          </p:cNvPr>
          <p:cNvSpPr>
            <a:spLocks noGrp="1"/>
          </p:cNvSpPr>
          <p:nvPr>
            <p:ph type="hdr" sz="quarter"/>
          </p:nvPr>
        </p:nvSpPr>
        <p:spPr>
          <a:xfrm>
            <a:off x="479415" y="205234"/>
            <a:ext cx="4706922" cy="156350"/>
          </a:xfrm>
          <a:prstGeom prst="rect">
            <a:avLst/>
          </a:prstGeom>
        </p:spPr>
        <p:txBody>
          <a:bodyPr vert="horz" lIns="0" tIns="0" rIns="0" bIns="0" rtlCol="0" anchor="t"/>
          <a:lstStyle>
            <a:lvl1pPr algn="l">
              <a:defRPr sz="1200"/>
            </a:lvl1pPr>
          </a:lstStyle>
          <a:p>
            <a:pPr lvl="0"/>
            <a:endParaRPr lang="de-DE" sz="900" dirty="0"/>
          </a:p>
        </p:txBody>
      </p:sp>
    </p:spTree>
    <p:extLst>
      <p:ext uri="{BB962C8B-B14F-4D97-AF65-F5344CB8AC3E}">
        <p14:creationId xmlns:p14="http://schemas.microsoft.com/office/powerpoint/2010/main" val="2846198732"/>
      </p:ext>
    </p:extLst>
  </p:cSld>
  <p:clrMap bg1="lt1" tx1="dk1" bg2="lt2" tx2="dk2" accent1="accent1" accent2="accent2" accent3="accent3" accent4="accent4" accent5="accent5" accent6="accent6" hlink="hlink" folHlink="folHlink"/>
  <p:hf hdr="0"/>
  <p:notesStyle>
    <a:lvl1pPr marL="0" algn="l" defTabSz="914377" rtl="0" eaLnBrk="1" latinLnBrk="0" hangingPunct="1">
      <a:lnSpc>
        <a:spcPct val="100000"/>
      </a:lnSpc>
      <a:spcBef>
        <a:spcPts val="1200"/>
      </a:spcBef>
      <a:spcAft>
        <a:spcPts val="600"/>
      </a:spcAft>
      <a:defRPr sz="1100" b="1" i="0" kern="1200">
        <a:solidFill>
          <a:schemeClr val="tx1"/>
        </a:solidFill>
        <a:latin typeface="+mn-lt"/>
        <a:ea typeface="+mn-ea"/>
        <a:cs typeface="+mn-cs"/>
      </a:defRPr>
    </a:lvl1pPr>
    <a:lvl2pPr marL="0" indent="0" algn="l" defTabSz="914377" rtl="0" eaLnBrk="1" latinLnBrk="0" hangingPunct="1">
      <a:lnSpc>
        <a:spcPct val="100000"/>
      </a:lnSpc>
      <a:spcBef>
        <a:spcPts val="300"/>
      </a:spcBef>
      <a:spcAft>
        <a:spcPts val="300"/>
      </a:spcAft>
      <a:buClr>
        <a:schemeClr val="accent4"/>
      </a:buClr>
      <a:buFontTx/>
      <a:buNone/>
      <a:defRPr sz="1100" kern="1200">
        <a:solidFill>
          <a:schemeClr val="tx1"/>
        </a:solidFill>
        <a:latin typeface="+mn-lt"/>
        <a:ea typeface="+mn-ea"/>
        <a:cs typeface="+mn-cs"/>
      </a:defRPr>
    </a:lvl2pPr>
    <a:lvl3pPr marL="176400" indent="-176400" algn="l" defTabSz="914377" rtl="0" eaLnBrk="1" latinLnBrk="0" hangingPunct="1">
      <a:lnSpc>
        <a:spcPct val="100000"/>
      </a:lnSpc>
      <a:spcBef>
        <a:spcPts val="300"/>
      </a:spcBef>
      <a:spcAft>
        <a:spcPts val="300"/>
      </a:spcAft>
      <a:buClr>
        <a:schemeClr val="accent4"/>
      </a:buClr>
      <a:buFont typeface="Wingdings" panose="05000000000000000000" pitchFamily="2" charset="2"/>
      <a:buChar char="§"/>
      <a:defRPr sz="1100" kern="1200">
        <a:solidFill>
          <a:schemeClr val="tx1"/>
        </a:solidFill>
        <a:latin typeface="+mn-lt"/>
        <a:ea typeface="+mn-ea"/>
        <a:cs typeface="+mn-cs"/>
      </a:defRPr>
    </a:lvl3pPr>
    <a:lvl4pPr marL="352800" indent="-176400" algn="l" defTabSz="914377" rtl="0" eaLnBrk="1" latinLnBrk="0" hangingPunct="1">
      <a:lnSpc>
        <a:spcPct val="100000"/>
      </a:lnSpc>
      <a:spcBef>
        <a:spcPts val="300"/>
      </a:spcBef>
      <a:spcAft>
        <a:spcPts val="300"/>
      </a:spcAft>
      <a:buFont typeface="Symbol" panose="05050102010706020507" pitchFamily="18" charset="2"/>
      <a:buChar char="-"/>
      <a:defRPr sz="1100" kern="1200">
        <a:solidFill>
          <a:schemeClr val="tx1"/>
        </a:solidFill>
        <a:latin typeface="+mn-lt"/>
        <a:ea typeface="+mn-ea"/>
        <a:cs typeface="+mn-cs"/>
      </a:defRPr>
    </a:lvl4pPr>
    <a:lvl5pPr marL="529200" indent="-176400" algn="l" defTabSz="914377" rtl="0" eaLnBrk="1" latinLnBrk="0" hangingPunct="1">
      <a:lnSpc>
        <a:spcPct val="100000"/>
      </a:lnSpc>
      <a:spcBef>
        <a:spcPts val="300"/>
      </a:spcBef>
      <a:spcAft>
        <a:spcPts val="300"/>
      </a:spcAft>
      <a:buFont typeface="Symbol" panose="05050102010706020507" pitchFamily="18" charset="2"/>
      <a:buChar char="-"/>
      <a:defRPr sz="1100" kern="1200">
        <a:solidFill>
          <a:schemeClr val="tx1"/>
        </a:solidFill>
        <a:latin typeface="+mn-lt"/>
        <a:ea typeface="+mn-ea"/>
        <a:cs typeface="+mn-cs"/>
      </a:defRPr>
    </a:lvl5pPr>
    <a:lvl6pPr marL="705600" indent="-176400" algn="l" defTabSz="914377" rtl="0" eaLnBrk="1" latinLnBrk="0" hangingPunct="1">
      <a:lnSpc>
        <a:spcPct val="100000"/>
      </a:lnSpc>
      <a:spcBef>
        <a:spcPts val="300"/>
      </a:spcBef>
      <a:spcAft>
        <a:spcPts val="300"/>
      </a:spcAft>
      <a:buFont typeface="Symbol" panose="05050102010706020507" pitchFamily="18" charset="2"/>
      <a:buChar char="-"/>
      <a:defRPr sz="1100" kern="1200">
        <a:solidFill>
          <a:schemeClr val="tx1"/>
        </a:solidFill>
        <a:latin typeface="+mn-lt"/>
        <a:ea typeface="+mn-ea"/>
        <a:cs typeface="+mn-cs"/>
      </a:defRPr>
    </a:lvl6pPr>
    <a:lvl7pPr marL="705600" indent="-176400" algn="l" defTabSz="914377" rtl="0" eaLnBrk="1" latinLnBrk="0" hangingPunct="1">
      <a:lnSpc>
        <a:spcPct val="100000"/>
      </a:lnSpc>
      <a:spcBef>
        <a:spcPts val="300"/>
      </a:spcBef>
      <a:spcAft>
        <a:spcPts val="300"/>
      </a:spcAft>
      <a:buFont typeface="Symbol" panose="05050102010706020507" pitchFamily="18" charset="2"/>
      <a:buChar char="-"/>
      <a:defRPr sz="1100" kern="1200">
        <a:solidFill>
          <a:schemeClr val="tx1"/>
        </a:solidFill>
        <a:latin typeface="+mn-lt"/>
        <a:ea typeface="+mn-ea"/>
        <a:cs typeface="+mn-cs"/>
      </a:defRPr>
    </a:lvl7pPr>
    <a:lvl8pPr marL="705600" indent="-176400" algn="l" defTabSz="914377" rtl="0" eaLnBrk="1" latinLnBrk="0" hangingPunct="1">
      <a:lnSpc>
        <a:spcPct val="100000"/>
      </a:lnSpc>
      <a:spcBef>
        <a:spcPts val="300"/>
      </a:spcBef>
      <a:spcAft>
        <a:spcPts val="300"/>
      </a:spcAft>
      <a:buFont typeface="Symbol" panose="05050102010706020507" pitchFamily="18" charset="2"/>
      <a:buChar char="-"/>
      <a:defRPr sz="1100" kern="1200">
        <a:solidFill>
          <a:schemeClr val="tx1"/>
        </a:solidFill>
        <a:latin typeface="+mn-lt"/>
        <a:ea typeface="+mn-ea"/>
        <a:cs typeface="+mn-cs"/>
      </a:defRPr>
    </a:lvl8pPr>
    <a:lvl9pPr marL="705600" indent="-176400" algn="l" defTabSz="914377" rtl="0" eaLnBrk="1" latinLnBrk="0" hangingPunct="1">
      <a:lnSpc>
        <a:spcPct val="100000"/>
      </a:lnSpc>
      <a:spcBef>
        <a:spcPts val="300"/>
      </a:spcBef>
      <a:spcAft>
        <a:spcPts val="300"/>
      </a:spcAft>
      <a:buFont typeface="Symbol" panose="05050102010706020507" pitchFamily="18" charset="2"/>
      <a:buChar char="-"/>
      <a:defRPr sz="1100" kern="1200">
        <a:solidFill>
          <a:schemeClr val="tx1"/>
        </a:solidFill>
        <a:latin typeface="+mn-lt"/>
        <a:ea typeface="+mn-ea"/>
        <a:cs typeface="+mn-cs"/>
      </a:defRPr>
    </a:lvl9pPr>
  </p:notesStyle>
  <p:extLst>
    <p:ext uri="{620B2872-D7B9-4A21-9093-7833F8D536E1}">
      <p15:sldGuideLst xmlns:p15="http://schemas.microsoft.com/office/powerpoint/2012/main">
        <p15:guide id="1" pos="299" userDrawn="1">
          <p15:clr>
            <a:srgbClr val="F26B43"/>
          </p15:clr>
        </p15:guide>
        <p15:guide id="2" pos="3986" userDrawn="1">
          <p15:clr>
            <a:srgbClr val="F26B43"/>
          </p15:clr>
        </p15:guide>
      </p15:sldGuideLst>
    </p:ext>
  </p:extLst>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folie">
    <p:spTree>
      <p:nvGrpSpPr>
        <p:cNvPr id="1" name=""/>
        <p:cNvGrpSpPr/>
        <p:nvPr/>
      </p:nvGrpSpPr>
      <p:grpSpPr>
        <a:xfrm>
          <a:off x="0" y="0"/>
          <a:ext cx="0" cy="0"/>
          <a:chOff x="0" y="0"/>
          <a:chExt cx="0" cy="0"/>
        </a:xfrm>
      </p:grpSpPr>
      <p:sp>
        <p:nvSpPr>
          <p:cNvPr id="2" name="Titel 1"/>
          <p:cNvSpPr>
            <a:spLocks noGrp="1"/>
          </p:cNvSpPr>
          <p:nvPr userDrawn="1">
            <p:ph type="ctrTitle" hasCustomPrompt="1"/>
          </p:nvPr>
        </p:nvSpPr>
        <p:spPr bwMode="gray">
          <a:xfrm>
            <a:off x="-7620" y="2541251"/>
            <a:ext cx="6751689" cy="2975981"/>
          </a:xfrm>
          <a:custGeom>
            <a:avLst/>
            <a:gdLst>
              <a:gd name="connsiteX0" fmla="*/ 0 w 8012636"/>
              <a:gd name="connsiteY0" fmla="*/ 0 h 1533984"/>
              <a:gd name="connsiteX1" fmla="*/ 8012636 w 8012636"/>
              <a:gd name="connsiteY1" fmla="*/ 0 h 1533984"/>
              <a:gd name="connsiteX2" fmla="*/ 8012636 w 8012636"/>
              <a:gd name="connsiteY2" fmla="*/ 1533984 h 1533984"/>
              <a:gd name="connsiteX3" fmla="*/ 0 w 8012636"/>
              <a:gd name="connsiteY3" fmla="*/ 1533984 h 1533984"/>
              <a:gd name="connsiteX4" fmla="*/ 0 w 8012636"/>
              <a:gd name="connsiteY4" fmla="*/ 0 h 1533984"/>
              <a:gd name="connsiteX0" fmla="*/ 0 w 8012636"/>
              <a:gd name="connsiteY0" fmla="*/ 0 h 1533984"/>
              <a:gd name="connsiteX1" fmla="*/ 8012636 w 8012636"/>
              <a:gd name="connsiteY1" fmla="*/ 0 h 1533984"/>
              <a:gd name="connsiteX2" fmla="*/ 8012636 w 8012636"/>
              <a:gd name="connsiteY2" fmla="*/ 1533984 h 1533984"/>
              <a:gd name="connsiteX3" fmla="*/ 0 w 8012636"/>
              <a:gd name="connsiteY3" fmla="*/ 1533984 h 1533984"/>
              <a:gd name="connsiteX4" fmla="*/ 91440 w 8012636"/>
              <a:gd name="connsiteY4" fmla="*/ 91440 h 1533984"/>
              <a:gd name="connsiteX0" fmla="*/ 0 w 8012636"/>
              <a:gd name="connsiteY0" fmla="*/ 0 h 1533984"/>
              <a:gd name="connsiteX1" fmla="*/ 8012636 w 8012636"/>
              <a:gd name="connsiteY1" fmla="*/ 0 h 1533984"/>
              <a:gd name="connsiteX2" fmla="*/ 8012636 w 8012636"/>
              <a:gd name="connsiteY2" fmla="*/ 1533984 h 1533984"/>
              <a:gd name="connsiteX3" fmla="*/ 0 w 8012636"/>
              <a:gd name="connsiteY3" fmla="*/ 1533984 h 1533984"/>
            </a:gdLst>
            <a:ahLst/>
            <a:cxnLst>
              <a:cxn ang="0">
                <a:pos x="connsiteX0" y="connsiteY0"/>
              </a:cxn>
              <a:cxn ang="0">
                <a:pos x="connsiteX1" y="connsiteY1"/>
              </a:cxn>
              <a:cxn ang="0">
                <a:pos x="connsiteX2" y="connsiteY2"/>
              </a:cxn>
              <a:cxn ang="0">
                <a:pos x="connsiteX3" y="connsiteY3"/>
              </a:cxn>
            </a:cxnLst>
            <a:rect l="l" t="t" r="r" b="b"/>
            <a:pathLst>
              <a:path w="8012636" h="1533984">
                <a:moveTo>
                  <a:pt x="0" y="0"/>
                </a:moveTo>
                <a:lnTo>
                  <a:pt x="8012636" y="0"/>
                </a:lnTo>
                <a:lnTo>
                  <a:pt x="8012636" y="1533984"/>
                </a:lnTo>
                <a:lnTo>
                  <a:pt x="0" y="1533984"/>
                </a:lnTo>
              </a:path>
            </a:pathLst>
          </a:custGeom>
          <a:solidFill>
            <a:schemeClr val="bg1"/>
          </a:solidFill>
          <a:ln w="38100">
            <a:solidFill>
              <a:schemeClr val="accent4"/>
            </a:solidFill>
            <a:miter lim="800000"/>
          </a:ln>
        </p:spPr>
        <p:txBody>
          <a:bodyPr wrap="square" lIns="576000" tIns="216000" rIns="216000" bIns="1512000" anchor="b">
            <a:spAutoFit/>
          </a:bodyPr>
          <a:lstStyle>
            <a:lvl1pPr algn="l">
              <a:lnSpc>
                <a:spcPct val="100000"/>
              </a:lnSpc>
              <a:spcBef>
                <a:spcPts val="0"/>
              </a:spcBef>
              <a:defRPr sz="4000" b="1" i="0">
                <a:solidFill>
                  <a:schemeClr val="accent4"/>
                </a:solidFill>
                <a:latin typeface="+mj-lt"/>
              </a:defRPr>
            </a:lvl1pPr>
          </a:lstStyle>
          <a:p>
            <a:r>
              <a:rPr lang="de-DE" dirty="0"/>
              <a:t>Titel der Präsentation</a:t>
            </a:r>
            <a:br>
              <a:rPr lang="de-DE" dirty="0"/>
            </a:br>
            <a:r>
              <a:rPr lang="de-DE" dirty="0"/>
              <a:t>(in 1-3 Zeilen)</a:t>
            </a:r>
          </a:p>
        </p:txBody>
      </p:sp>
      <p:sp>
        <p:nvSpPr>
          <p:cNvPr id="50" name="Textplatzhalter 9">
            <a:extLst>
              <a:ext uri="{FF2B5EF4-FFF2-40B4-BE49-F238E27FC236}">
                <a16:creationId xmlns:a16="http://schemas.microsoft.com/office/drawing/2014/main" id="{3656EE1D-B61E-47A5-9B5C-F55BD7EAF9B1}"/>
              </a:ext>
            </a:extLst>
          </p:cNvPr>
          <p:cNvSpPr>
            <a:spLocks noGrp="1"/>
          </p:cNvSpPr>
          <p:nvPr userDrawn="1">
            <p:ph type="body" sz="quarter" idx="10" hasCustomPrompt="1"/>
          </p:nvPr>
        </p:nvSpPr>
        <p:spPr bwMode="gray">
          <a:xfrm>
            <a:off x="550863" y="4991201"/>
            <a:ext cx="5976000" cy="504000"/>
          </a:xfrm>
        </p:spPr>
        <p:txBody>
          <a:bodyPr rIns="216000" bIns="216000" anchor="b"/>
          <a:lstStyle>
            <a:lvl1pPr marL="0" indent="0" algn="l">
              <a:lnSpc>
                <a:spcPct val="100000"/>
              </a:lnSpc>
              <a:spcBef>
                <a:spcPts val="0"/>
              </a:spcBef>
              <a:spcAft>
                <a:spcPts val="0"/>
              </a:spcAft>
              <a:buFont typeface="Arial" panose="020B0604020202020204" pitchFamily="34" charset="0"/>
              <a:buNone/>
              <a:defRPr sz="1600" b="0">
                <a:solidFill>
                  <a:schemeClr val="tx1"/>
                </a:solidFill>
                <a:latin typeface="+mn-lt"/>
              </a:defRPr>
            </a:lvl1pPr>
            <a:lvl2pPr marL="0" indent="0" algn="l">
              <a:lnSpc>
                <a:spcPct val="100000"/>
              </a:lnSpc>
              <a:spcBef>
                <a:spcPts val="0"/>
              </a:spcBef>
              <a:spcAft>
                <a:spcPts val="0"/>
              </a:spcAft>
              <a:buFont typeface="Arial" panose="020B0604020202020204" pitchFamily="34" charset="0"/>
              <a:buNone/>
              <a:defRPr sz="1600" b="0">
                <a:solidFill>
                  <a:schemeClr val="tx1"/>
                </a:solidFill>
                <a:latin typeface="+mn-lt"/>
              </a:defRPr>
            </a:lvl2pPr>
            <a:lvl3pPr marL="0" indent="0" algn="l">
              <a:lnSpc>
                <a:spcPct val="100000"/>
              </a:lnSpc>
              <a:spcBef>
                <a:spcPts val="0"/>
              </a:spcBef>
              <a:spcAft>
                <a:spcPts val="0"/>
              </a:spcAft>
              <a:buNone/>
              <a:defRPr sz="1600" b="0">
                <a:solidFill>
                  <a:schemeClr val="tx1"/>
                </a:solidFill>
                <a:latin typeface="+mn-lt"/>
              </a:defRPr>
            </a:lvl3pPr>
            <a:lvl4pPr marL="0" indent="0" algn="l">
              <a:lnSpc>
                <a:spcPct val="100000"/>
              </a:lnSpc>
              <a:spcBef>
                <a:spcPts val="0"/>
              </a:spcBef>
              <a:spcAft>
                <a:spcPts val="0"/>
              </a:spcAft>
              <a:buNone/>
              <a:defRPr sz="1600" b="0">
                <a:solidFill>
                  <a:schemeClr val="tx1"/>
                </a:solidFill>
                <a:latin typeface="+mn-lt"/>
              </a:defRPr>
            </a:lvl4pPr>
            <a:lvl5pPr marL="0" indent="0" algn="l">
              <a:lnSpc>
                <a:spcPct val="100000"/>
              </a:lnSpc>
              <a:spcBef>
                <a:spcPts val="0"/>
              </a:spcBef>
              <a:spcAft>
                <a:spcPts val="0"/>
              </a:spcAft>
              <a:buNone/>
              <a:defRPr sz="1600" b="0">
                <a:solidFill>
                  <a:schemeClr val="tx1"/>
                </a:solidFill>
                <a:latin typeface="+mn-lt"/>
              </a:defRPr>
            </a:lvl5pPr>
            <a:lvl6pPr marL="0" indent="0" algn="l">
              <a:lnSpc>
                <a:spcPct val="100000"/>
              </a:lnSpc>
              <a:spcBef>
                <a:spcPts val="0"/>
              </a:spcBef>
              <a:spcAft>
                <a:spcPts val="0"/>
              </a:spcAft>
              <a:buNone/>
              <a:defRPr sz="1600" b="0">
                <a:solidFill>
                  <a:schemeClr val="tx1"/>
                </a:solidFill>
                <a:latin typeface="+mn-lt"/>
              </a:defRPr>
            </a:lvl6pPr>
            <a:lvl7pPr marL="0" indent="0" algn="l">
              <a:lnSpc>
                <a:spcPct val="100000"/>
              </a:lnSpc>
              <a:spcBef>
                <a:spcPts val="0"/>
              </a:spcBef>
              <a:spcAft>
                <a:spcPts val="0"/>
              </a:spcAft>
              <a:buNone/>
              <a:defRPr sz="1600" b="0">
                <a:solidFill>
                  <a:schemeClr val="tx1"/>
                </a:solidFill>
                <a:latin typeface="+mn-lt"/>
              </a:defRPr>
            </a:lvl7pPr>
            <a:lvl8pPr marL="0" indent="0" algn="l">
              <a:lnSpc>
                <a:spcPct val="100000"/>
              </a:lnSpc>
              <a:spcBef>
                <a:spcPts val="0"/>
              </a:spcBef>
              <a:spcAft>
                <a:spcPts val="0"/>
              </a:spcAft>
              <a:buNone/>
              <a:defRPr sz="1600" b="0">
                <a:solidFill>
                  <a:schemeClr val="tx1"/>
                </a:solidFill>
                <a:latin typeface="+mn-lt"/>
              </a:defRPr>
            </a:lvl8pPr>
            <a:lvl9pPr marL="0" indent="0" algn="l">
              <a:lnSpc>
                <a:spcPct val="100000"/>
              </a:lnSpc>
              <a:spcBef>
                <a:spcPts val="0"/>
              </a:spcBef>
              <a:spcAft>
                <a:spcPts val="0"/>
              </a:spcAft>
              <a:buNone/>
              <a:defRPr sz="1600" b="0">
                <a:solidFill>
                  <a:schemeClr val="tx1"/>
                </a:solidFill>
                <a:latin typeface="+mn-lt"/>
              </a:defRPr>
            </a:lvl9pPr>
          </a:lstStyle>
          <a:p>
            <a:pPr lvl="0"/>
            <a:r>
              <a:rPr lang="de-DE" dirty="0"/>
              <a:t>Ort, Datum</a:t>
            </a:r>
          </a:p>
        </p:txBody>
      </p:sp>
      <p:sp>
        <p:nvSpPr>
          <p:cNvPr id="3" name="Untertitel 2"/>
          <p:cNvSpPr>
            <a:spLocks noGrp="1"/>
          </p:cNvSpPr>
          <p:nvPr userDrawn="1">
            <p:ph type="subTitle" idx="1" hasCustomPrompt="1"/>
          </p:nvPr>
        </p:nvSpPr>
        <p:spPr bwMode="gray">
          <a:xfrm>
            <a:off x="550863" y="4271121"/>
            <a:ext cx="5976000" cy="720080"/>
          </a:xfrm>
        </p:spPr>
        <p:txBody>
          <a:bodyPr rIns="216000"/>
          <a:lstStyle>
            <a:lvl1pPr marL="0" indent="0" algn="l">
              <a:lnSpc>
                <a:spcPct val="100000"/>
              </a:lnSpc>
              <a:spcBef>
                <a:spcPts val="0"/>
              </a:spcBef>
              <a:spcAft>
                <a:spcPts val="0"/>
              </a:spcAft>
              <a:buFont typeface="Arial" panose="020B0604020202020204" pitchFamily="34" charset="0"/>
              <a:buNone/>
              <a:defRPr sz="2000" b="0" i="0">
                <a:solidFill>
                  <a:schemeClr val="tx1"/>
                </a:solidFill>
                <a:latin typeface="+mn-lt"/>
              </a:defRPr>
            </a:lvl1pPr>
            <a:lvl2pPr marL="0" indent="0" algn="l">
              <a:lnSpc>
                <a:spcPct val="100000"/>
              </a:lnSpc>
              <a:spcBef>
                <a:spcPts val="0"/>
              </a:spcBef>
              <a:spcAft>
                <a:spcPts val="0"/>
              </a:spcAft>
              <a:buFont typeface="Arial" panose="020B0604020202020204" pitchFamily="34" charset="0"/>
              <a:buNone/>
              <a:defRPr sz="2000" b="0" i="0">
                <a:solidFill>
                  <a:schemeClr val="tx1"/>
                </a:solidFill>
                <a:latin typeface="+mn-lt"/>
              </a:defRPr>
            </a:lvl2pPr>
            <a:lvl3pPr marL="0" indent="0" algn="l">
              <a:lnSpc>
                <a:spcPct val="100000"/>
              </a:lnSpc>
              <a:spcBef>
                <a:spcPts val="0"/>
              </a:spcBef>
              <a:spcAft>
                <a:spcPts val="0"/>
              </a:spcAft>
              <a:buFont typeface="Arial" panose="020B0604020202020204" pitchFamily="34" charset="0"/>
              <a:buNone/>
              <a:defRPr sz="2000" b="0" i="0">
                <a:solidFill>
                  <a:schemeClr val="tx1"/>
                </a:solidFill>
                <a:latin typeface="+mn-lt"/>
              </a:defRPr>
            </a:lvl3pPr>
            <a:lvl4pPr marL="0" indent="0" algn="l">
              <a:lnSpc>
                <a:spcPct val="100000"/>
              </a:lnSpc>
              <a:spcBef>
                <a:spcPts val="0"/>
              </a:spcBef>
              <a:spcAft>
                <a:spcPts val="0"/>
              </a:spcAft>
              <a:buFont typeface="Arial" panose="020B0604020202020204" pitchFamily="34" charset="0"/>
              <a:buNone/>
              <a:defRPr sz="2000" b="0" i="0">
                <a:solidFill>
                  <a:schemeClr val="tx1"/>
                </a:solidFill>
                <a:latin typeface="+mn-lt"/>
              </a:defRPr>
            </a:lvl4pPr>
            <a:lvl5pPr marL="0" indent="0" algn="l">
              <a:lnSpc>
                <a:spcPct val="100000"/>
              </a:lnSpc>
              <a:spcBef>
                <a:spcPts val="0"/>
              </a:spcBef>
              <a:spcAft>
                <a:spcPts val="0"/>
              </a:spcAft>
              <a:buFont typeface="Arial" panose="020B0604020202020204" pitchFamily="34" charset="0"/>
              <a:buNone/>
              <a:defRPr sz="2000" b="0" i="0">
                <a:solidFill>
                  <a:schemeClr val="tx1"/>
                </a:solidFill>
                <a:latin typeface="+mn-lt"/>
              </a:defRPr>
            </a:lvl5pPr>
            <a:lvl6pPr marL="0" indent="0" algn="l">
              <a:lnSpc>
                <a:spcPct val="100000"/>
              </a:lnSpc>
              <a:spcBef>
                <a:spcPts val="0"/>
              </a:spcBef>
              <a:spcAft>
                <a:spcPts val="0"/>
              </a:spcAft>
              <a:buFont typeface="Arial" panose="020B0604020202020204" pitchFamily="34" charset="0"/>
              <a:buNone/>
              <a:defRPr sz="2000" b="0" i="0">
                <a:solidFill>
                  <a:schemeClr val="tx1"/>
                </a:solidFill>
                <a:latin typeface="+mn-lt"/>
              </a:defRPr>
            </a:lvl6pPr>
            <a:lvl7pPr marL="0" indent="0" algn="l">
              <a:lnSpc>
                <a:spcPct val="100000"/>
              </a:lnSpc>
              <a:spcBef>
                <a:spcPts val="0"/>
              </a:spcBef>
              <a:spcAft>
                <a:spcPts val="0"/>
              </a:spcAft>
              <a:buFont typeface="Arial" panose="020B0604020202020204" pitchFamily="34" charset="0"/>
              <a:buNone/>
              <a:defRPr sz="2000" b="0" i="0">
                <a:solidFill>
                  <a:schemeClr val="tx1"/>
                </a:solidFill>
                <a:latin typeface="+mn-lt"/>
              </a:defRPr>
            </a:lvl7pPr>
            <a:lvl8pPr marL="0" indent="0" algn="l">
              <a:lnSpc>
                <a:spcPct val="100000"/>
              </a:lnSpc>
              <a:spcBef>
                <a:spcPts val="0"/>
              </a:spcBef>
              <a:spcAft>
                <a:spcPts val="0"/>
              </a:spcAft>
              <a:buFont typeface="Arial" panose="020B0604020202020204" pitchFamily="34" charset="0"/>
              <a:buNone/>
              <a:defRPr sz="2000" b="0" i="0">
                <a:solidFill>
                  <a:schemeClr val="tx1"/>
                </a:solidFill>
                <a:latin typeface="+mn-lt"/>
              </a:defRPr>
            </a:lvl8pPr>
            <a:lvl9pPr marL="0" indent="0" algn="l">
              <a:lnSpc>
                <a:spcPct val="100000"/>
              </a:lnSpc>
              <a:spcBef>
                <a:spcPts val="0"/>
              </a:spcBef>
              <a:spcAft>
                <a:spcPts val="0"/>
              </a:spcAft>
              <a:buFont typeface="Arial" panose="020B0604020202020204" pitchFamily="34" charset="0"/>
              <a:buNone/>
              <a:defRPr sz="2000" b="0" i="0">
                <a:solidFill>
                  <a:schemeClr val="tx1"/>
                </a:solidFill>
                <a:latin typeface="+mn-lt"/>
              </a:defRPr>
            </a:lvl9pPr>
          </a:lstStyle>
          <a:p>
            <a:pPr lvl="0"/>
            <a:r>
              <a:rPr lang="de-DE" dirty="0"/>
              <a:t>Bereichsbezeichnung</a:t>
            </a:r>
            <a:br>
              <a:rPr lang="de-DE" dirty="0"/>
            </a:br>
            <a:r>
              <a:rPr lang="de-DE" dirty="0"/>
              <a:t>Vorname, Name</a:t>
            </a:r>
          </a:p>
        </p:txBody>
      </p:sp>
      <p:pic>
        <p:nvPicPr>
          <p:cNvPr id="6" name="Grafik 5">
            <a:extLst>
              <a:ext uri="{FF2B5EF4-FFF2-40B4-BE49-F238E27FC236}">
                <a16:creationId xmlns:a16="http://schemas.microsoft.com/office/drawing/2014/main" id="{879F738F-EF21-450E-8F2E-5C18AA9539B1}"/>
              </a:ext>
            </a:extLst>
          </p:cNvPr>
          <p:cNvPicPr>
            <a:picLocks noChangeAspect="1"/>
          </p:cNvPicPr>
          <p:nvPr userDrawn="1"/>
        </p:nvPicPr>
        <p:blipFill>
          <a:blip r:embed="rId2"/>
          <a:stretch>
            <a:fillRect/>
          </a:stretch>
        </p:blipFill>
        <p:spPr>
          <a:xfrm>
            <a:off x="10418400" y="288000"/>
            <a:ext cx="1483200" cy="1483200"/>
          </a:xfrm>
          <a:prstGeom prst="rect">
            <a:avLst/>
          </a:prstGeom>
        </p:spPr>
      </p:pic>
    </p:spTree>
    <p:extLst>
      <p:ext uri="{BB962C8B-B14F-4D97-AF65-F5344CB8AC3E}">
        <p14:creationId xmlns:p14="http://schemas.microsoft.com/office/powerpoint/2010/main" val="1966134059"/>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Drei Inhalte">
    <p:spTree>
      <p:nvGrpSpPr>
        <p:cNvPr id="1" name=""/>
        <p:cNvGrpSpPr/>
        <p:nvPr/>
      </p:nvGrpSpPr>
      <p:grpSpPr>
        <a:xfrm>
          <a:off x="0" y="0"/>
          <a:ext cx="0" cy="0"/>
          <a:chOff x="0" y="0"/>
          <a:chExt cx="0" cy="0"/>
        </a:xfrm>
      </p:grpSpPr>
      <p:sp>
        <p:nvSpPr>
          <p:cNvPr id="3" name="Datumsplatzhalter 2">
            <a:extLst>
              <a:ext uri="{FF2B5EF4-FFF2-40B4-BE49-F238E27FC236}">
                <a16:creationId xmlns:a16="http://schemas.microsoft.com/office/drawing/2014/main" id="{59D7290B-3B2E-424C-A877-73F707496944}"/>
              </a:ext>
            </a:extLst>
          </p:cNvPr>
          <p:cNvSpPr>
            <a:spLocks noGrp="1"/>
          </p:cNvSpPr>
          <p:nvPr>
            <p:ph type="dt" sz="half" idx="20"/>
          </p:nvPr>
        </p:nvSpPr>
        <p:spPr bwMode="gray"/>
        <p:txBody>
          <a:bodyPr/>
          <a:lstStyle/>
          <a:p>
            <a:fld id="{907B13B3-94DC-4D50-A1B7-FBA6D9A7FF71}" type="datetime1">
              <a:rPr lang="de-DE" smtClean="0"/>
              <a:t>18.08.2023</a:t>
            </a:fld>
            <a:endParaRPr lang="de-DE" dirty="0"/>
          </a:p>
        </p:txBody>
      </p:sp>
      <p:sp>
        <p:nvSpPr>
          <p:cNvPr id="4" name="Fußzeilenplatzhalter 3">
            <a:extLst>
              <a:ext uri="{FF2B5EF4-FFF2-40B4-BE49-F238E27FC236}">
                <a16:creationId xmlns:a16="http://schemas.microsoft.com/office/drawing/2014/main" id="{94428352-8BB1-4C27-850B-7A071E91B87D}"/>
              </a:ext>
            </a:extLst>
          </p:cNvPr>
          <p:cNvSpPr>
            <a:spLocks noGrp="1"/>
          </p:cNvSpPr>
          <p:nvPr>
            <p:ph type="ftr" sz="quarter" idx="21"/>
          </p:nvPr>
        </p:nvSpPr>
        <p:spPr bwMode="gray"/>
        <p:txBody>
          <a:bodyPr/>
          <a:lstStyle/>
          <a:p>
            <a:endParaRPr lang="de-DE" dirty="0"/>
          </a:p>
        </p:txBody>
      </p:sp>
      <p:sp>
        <p:nvSpPr>
          <p:cNvPr id="5" name="Foliennummernplatzhalter 4">
            <a:extLst>
              <a:ext uri="{FF2B5EF4-FFF2-40B4-BE49-F238E27FC236}">
                <a16:creationId xmlns:a16="http://schemas.microsoft.com/office/drawing/2014/main" id="{70E92757-9ABF-421D-B18F-73BAB24A0A24}"/>
              </a:ext>
            </a:extLst>
          </p:cNvPr>
          <p:cNvSpPr>
            <a:spLocks noGrp="1"/>
          </p:cNvSpPr>
          <p:nvPr>
            <p:ph type="sldNum" sz="quarter" idx="22"/>
          </p:nvPr>
        </p:nvSpPr>
        <p:spPr bwMode="gray"/>
        <p:txBody>
          <a:bodyPr/>
          <a:lstStyle/>
          <a:p>
            <a:fld id="{443B15C8-972D-49F6-9B7C-5A2154A8C95F}" type="slidenum">
              <a:rPr lang="de-DE" smtClean="0"/>
              <a:pPr/>
              <a:t>‹Nr.›</a:t>
            </a:fld>
            <a:endParaRPr lang="de-DE" dirty="0"/>
          </a:p>
        </p:txBody>
      </p:sp>
      <p:sp>
        <p:nvSpPr>
          <p:cNvPr id="17" name="Quelle">
            <a:extLst>
              <a:ext uri="{FF2B5EF4-FFF2-40B4-BE49-F238E27FC236}">
                <a16:creationId xmlns:a16="http://schemas.microsoft.com/office/drawing/2014/main" id="{F0ABEC32-850F-4805-B2BE-902FCDE4E962}"/>
              </a:ext>
            </a:extLst>
          </p:cNvPr>
          <p:cNvSpPr>
            <a:spLocks noGrp="1"/>
          </p:cNvSpPr>
          <p:nvPr>
            <p:ph type="body" sz="quarter" idx="13" hasCustomPrompt="1"/>
          </p:nvPr>
        </p:nvSpPr>
        <p:spPr bwMode="gray">
          <a:xfrm>
            <a:off x="407368" y="6381328"/>
            <a:ext cx="5472732" cy="216000"/>
          </a:xfrm>
        </p:spPr>
        <p:txBody>
          <a:bodyPr bIns="46800" anchor="b"/>
          <a:lstStyle>
            <a:lvl1pPr marL="0" indent="0">
              <a:lnSpc>
                <a:spcPct val="100000"/>
              </a:lnSpc>
              <a:spcBef>
                <a:spcPts val="0"/>
              </a:spcBef>
              <a:spcAft>
                <a:spcPts val="0"/>
              </a:spcAft>
              <a:buFont typeface="Arial" panose="020B0604020202020204" pitchFamily="34" charset="0"/>
              <a:buNone/>
              <a:defRPr sz="900" b="0">
                <a:solidFill>
                  <a:srgbClr val="5D6C73"/>
                </a:solidFill>
                <a:latin typeface="+mn-lt"/>
              </a:defRPr>
            </a:lvl1pPr>
            <a:lvl2pPr marL="0" indent="0">
              <a:lnSpc>
                <a:spcPct val="100000"/>
              </a:lnSpc>
              <a:spcBef>
                <a:spcPts val="0"/>
              </a:spcBef>
              <a:spcAft>
                <a:spcPts val="0"/>
              </a:spcAft>
              <a:buFont typeface="Arial" panose="020B0604020202020204" pitchFamily="34" charset="0"/>
              <a:buNone/>
              <a:defRPr sz="900" b="0">
                <a:solidFill>
                  <a:srgbClr val="5D6C73"/>
                </a:solidFill>
                <a:latin typeface="+mn-lt"/>
              </a:defRPr>
            </a:lvl2pPr>
            <a:lvl3pPr marL="0" indent="0">
              <a:lnSpc>
                <a:spcPct val="100000"/>
              </a:lnSpc>
              <a:spcBef>
                <a:spcPts val="0"/>
              </a:spcBef>
              <a:spcAft>
                <a:spcPts val="0"/>
              </a:spcAft>
              <a:buNone/>
              <a:defRPr sz="900" b="0">
                <a:solidFill>
                  <a:srgbClr val="5D6C73"/>
                </a:solidFill>
                <a:latin typeface="+mn-lt"/>
              </a:defRPr>
            </a:lvl3pPr>
            <a:lvl4pPr marL="0" indent="0">
              <a:lnSpc>
                <a:spcPct val="100000"/>
              </a:lnSpc>
              <a:spcBef>
                <a:spcPts val="0"/>
              </a:spcBef>
              <a:spcAft>
                <a:spcPts val="0"/>
              </a:spcAft>
              <a:buNone/>
              <a:defRPr sz="900" b="0">
                <a:solidFill>
                  <a:srgbClr val="5D6C73"/>
                </a:solidFill>
                <a:latin typeface="+mn-lt"/>
              </a:defRPr>
            </a:lvl4pPr>
            <a:lvl5pPr marL="0" indent="0">
              <a:lnSpc>
                <a:spcPct val="100000"/>
              </a:lnSpc>
              <a:spcBef>
                <a:spcPts val="0"/>
              </a:spcBef>
              <a:spcAft>
                <a:spcPts val="0"/>
              </a:spcAft>
              <a:buNone/>
              <a:defRPr sz="900" b="0">
                <a:solidFill>
                  <a:srgbClr val="5D6C73"/>
                </a:solidFill>
                <a:latin typeface="+mn-lt"/>
              </a:defRPr>
            </a:lvl5pPr>
            <a:lvl6pPr marL="0" indent="0">
              <a:lnSpc>
                <a:spcPct val="100000"/>
              </a:lnSpc>
              <a:spcBef>
                <a:spcPts val="0"/>
              </a:spcBef>
              <a:spcAft>
                <a:spcPts val="0"/>
              </a:spcAft>
              <a:buNone/>
              <a:defRPr sz="900" b="0">
                <a:solidFill>
                  <a:srgbClr val="5D6C73"/>
                </a:solidFill>
                <a:latin typeface="+mn-lt"/>
              </a:defRPr>
            </a:lvl6pPr>
            <a:lvl7pPr marL="0" indent="0">
              <a:lnSpc>
                <a:spcPct val="100000"/>
              </a:lnSpc>
              <a:spcBef>
                <a:spcPts val="0"/>
              </a:spcBef>
              <a:spcAft>
                <a:spcPts val="0"/>
              </a:spcAft>
              <a:buNone/>
              <a:defRPr sz="900" b="0">
                <a:solidFill>
                  <a:srgbClr val="5D6C73"/>
                </a:solidFill>
                <a:latin typeface="+mn-lt"/>
              </a:defRPr>
            </a:lvl7pPr>
            <a:lvl8pPr marL="0" indent="0">
              <a:lnSpc>
                <a:spcPct val="100000"/>
              </a:lnSpc>
              <a:spcBef>
                <a:spcPts val="0"/>
              </a:spcBef>
              <a:spcAft>
                <a:spcPts val="0"/>
              </a:spcAft>
              <a:buNone/>
              <a:defRPr sz="900" b="0">
                <a:solidFill>
                  <a:srgbClr val="5D6C73"/>
                </a:solidFill>
                <a:latin typeface="+mn-lt"/>
              </a:defRPr>
            </a:lvl8pPr>
            <a:lvl9pPr marL="0" indent="0">
              <a:lnSpc>
                <a:spcPct val="100000"/>
              </a:lnSpc>
              <a:spcBef>
                <a:spcPts val="0"/>
              </a:spcBef>
              <a:spcAft>
                <a:spcPts val="0"/>
              </a:spcAft>
              <a:buNone/>
              <a:defRPr sz="900" b="0">
                <a:solidFill>
                  <a:srgbClr val="5D6C73"/>
                </a:solidFill>
                <a:latin typeface="+mn-lt"/>
              </a:defRPr>
            </a:lvl9pPr>
          </a:lstStyle>
          <a:p>
            <a:pPr lvl="0"/>
            <a:r>
              <a:rPr lang="de-DE" dirty="0"/>
              <a:t>Fußnote/Quellenangabe</a:t>
            </a:r>
          </a:p>
        </p:txBody>
      </p:sp>
      <p:sp>
        <p:nvSpPr>
          <p:cNvPr id="11" name="Inhaltsplatzhalter 3">
            <a:extLst>
              <a:ext uri="{FF2B5EF4-FFF2-40B4-BE49-F238E27FC236}">
                <a16:creationId xmlns:a16="http://schemas.microsoft.com/office/drawing/2014/main" id="{EC89F919-1B13-4706-A895-5230C18E4967}"/>
              </a:ext>
            </a:extLst>
          </p:cNvPr>
          <p:cNvSpPr>
            <a:spLocks noGrp="1"/>
          </p:cNvSpPr>
          <p:nvPr>
            <p:ph sz="half" idx="19" hasCustomPrompt="1"/>
          </p:nvPr>
        </p:nvSpPr>
        <p:spPr bwMode="gray">
          <a:xfrm>
            <a:off x="8256240" y="1557338"/>
            <a:ext cx="3528392" cy="4464075"/>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vl6pPr>
              <a:defRPr>
                <a:solidFill>
                  <a:schemeClr val="tx1"/>
                </a:solidFill>
              </a:defRPr>
            </a:lvl6pPr>
            <a:lvl7pPr>
              <a:defRPr>
                <a:solidFill>
                  <a:schemeClr val="tx1"/>
                </a:solidFill>
              </a:defRPr>
            </a:lvl7pPr>
            <a:lvl8pPr>
              <a:defRPr>
                <a:solidFill>
                  <a:schemeClr val="tx1"/>
                </a:solidFill>
              </a:defRPr>
            </a:lvl8pPr>
            <a:lvl9pPr>
              <a:defRPr>
                <a:solidFill>
                  <a:schemeClr val="tx1"/>
                </a:solidFill>
              </a:defRPr>
            </a:lvl9pPr>
          </a:lstStyle>
          <a:p>
            <a:pPr lvl="0"/>
            <a:r>
              <a:rPr lang="de-DE" dirty="0"/>
              <a:t>Nutzen Sie die Buttons „Listenebene erhöhen/verringern“ auf dem Register Start, um zwischen den eingerichteten Textebenen zu wechseln. Text durch Klicken bearbeiten.</a:t>
            </a:r>
          </a:p>
          <a:p>
            <a:pPr lvl="1"/>
            <a:r>
              <a:rPr lang="de-DE" dirty="0"/>
              <a:t>Zweite Ebene</a:t>
            </a:r>
          </a:p>
          <a:p>
            <a:pPr lvl="2"/>
            <a:r>
              <a:rPr lang="de-DE" dirty="0"/>
              <a:t>Dritte Ebene</a:t>
            </a:r>
          </a:p>
          <a:p>
            <a:pPr lvl="3"/>
            <a:r>
              <a:rPr lang="de-DE" dirty="0"/>
              <a:t>Vierte Ebene</a:t>
            </a:r>
          </a:p>
          <a:p>
            <a:pPr lvl="4"/>
            <a:r>
              <a:rPr lang="de-DE" dirty="0"/>
              <a:t>Fünfte Ebene</a:t>
            </a:r>
          </a:p>
          <a:p>
            <a:pPr lvl="5"/>
            <a:r>
              <a:rPr lang="de-DE" dirty="0"/>
              <a:t>Sechste Ebene</a:t>
            </a:r>
          </a:p>
          <a:p>
            <a:pPr lvl="6"/>
            <a:r>
              <a:rPr lang="de-DE" dirty="0"/>
              <a:t>Siebte Ebene</a:t>
            </a:r>
          </a:p>
          <a:p>
            <a:pPr lvl="7"/>
            <a:r>
              <a:rPr lang="de-DE" dirty="0"/>
              <a:t>Achte Ebene</a:t>
            </a:r>
          </a:p>
          <a:p>
            <a:pPr lvl="8"/>
            <a:r>
              <a:rPr lang="de-DE" dirty="0"/>
              <a:t>Neunte Ebene</a:t>
            </a:r>
          </a:p>
        </p:txBody>
      </p:sp>
      <p:sp>
        <p:nvSpPr>
          <p:cNvPr id="9" name="Inhaltsplatzhalter 2">
            <a:extLst>
              <a:ext uri="{FF2B5EF4-FFF2-40B4-BE49-F238E27FC236}">
                <a16:creationId xmlns:a16="http://schemas.microsoft.com/office/drawing/2014/main" id="{AEF87B94-0E4E-4D4D-90D2-45EA54A6DECB}"/>
              </a:ext>
            </a:extLst>
          </p:cNvPr>
          <p:cNvSpPr>
            <a:spLocks noGrp="1"/>
          </p:cNvSpPr>
          <p:nvPr>
            <p:ph sz="half" idx="18" hasCustomPrompt="1"/>
          </p:nvPr>
        </p:nvSpPr>
        <p:spPr bwMode="gray">
          <a:xfrm>
            <a:off x="4367213" y="1557338"/>
            <a:ext cx="3456980" cy="4463950"/>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vl6pPr>
              <a:defRPr>
                <a:solidFill>
                  <a:schemeClr val="tx1"/>
                </a:solidFill>
              </a:defRPr>
            </a:lvl6pPr>
            <a:lvl7pPr>
              <a:defRPr>
                <a:solidFill>
                  <a:schemeClr val="tx1"/>
                </a:solidFill>
              </a:defRPr>
            </a:lvl7pPr>
            <a:lvl8pPr>
              <a:defRPr>
                <a:solidFill>
                  <a:schemeClr val="tx1"/>
                </a:solidFill>
              </a:defRPr>
            </a:lvl8pPr>
            <a:lvl9pPr>
              <a:defRPr>
                <a:solidFill>
                  <a:schemeClr val="tx1"/>
                </a:solidFill>
              </a:defRPr>
            </a:lvl9pPr>
          </a:lstStyle>
          <a:p>
            <a:pPr lvl="0"/>
            <a:r>
              <a:rPr lang="de-DE" dirty="0"/>
              <a:t>Nutzen Sie die Buttons „Listenebene erhöhen/verringern“ auf dem Register Start, um zwischen den eingerichteten Textebenen zu wechseln. Text durch Klicken bearbeiten.</a:t>
            </a:r>
          </a:p>
          <a:p>
            <a:pPr lvl="1"/>
            <a:r>
              <a:rPr lang="de-DE" dirty="0"/>
              <a:t>Zweite Ebene</a:t>
            </a:r>
          </a:p>
          <a:p>
            <a:pPr lvl="2"/>
            <a:r>
              <a:rPr lang="de-DE" dirty="0"/>
              <a:t>Dritte Ebene</a:t>
            </a:r>
          </a:p>
          <a:p>
            <a:pPr lvl="3"/>
            <a:r>
              <a:rPr lang="de-DE" dirty="0"/>
              <a:t>Vierte Ebene</a:t>
            </a:r>
          </a:p>
          <a:p>
            <a:pPr lvl="4"/>
            <a:r>
              <a:rPr lang="de-DE" dirty="0"/>
              <a:t>Fünfte Ebene</a:t>
            </a:r>
          </a:p>
          <a:p>
            <a:pPr lvl="5"/>
            <a:r>
              <a:rPr lang="de-DE" dirty="0"/>
              <a:t>Sechste Ebene</a:t>
            </a:r>
          </a:p>
          <a:p>
            <a:pPr lvl="6"/>
            <a:r>
              <a:rPr lang="de-DE" dirty="0"/>
              <a:t>Siebte Ebene</a:t>
            </a:r>
          </a:p>
          <a:p>
            <a:pPr lvl="7"/>
            <a:r>
              <a:rPr lang="de-DE" dirty="0"/>
              <a:t>Achte Ebene</a:t>
            </a:r>
          </a:p>
          <a:p>
            <a:pPr lvl="8"/>
            <a:r>
              <a:rPr lang="de-DE" dirty="0"/>
              <a:t>Neunte Ebene</a:t>
            </a:r>
          </a:p>
        </p:txBody>
      </p:sp>
      <p:sp>
        <p:nvSpPr>
          <p:cNvPr id="13" name="Inhaltsplatzhalter 1">
            <a:extLst>
              <a:ext uri="{FF2B5EF4-FFF2-40B4-BE49-F238E27FC236}">
                <a16:creationId xmlns:a16="http://schemas.microsoft.com/office/drawing/2014/main" id="{22D10AAE-E753-4D86-8315-2C9BB6BF66E2}"/>
              </a:ext>
            </a:extLst>
          </p:cNvPr>
          <p:cNvSpPr>
            <a:spLocks noGrp="1"/>
          </p:cNvSpPr>
          <p:nvPr>
            <p:ph sz="half" idx="1" hasCustomPrompt="1"/>
          </p:nvPr>
        </p:nvSpPr>
        <p:spPr bwMode="gray">
          <a:xfrm>
            <a:off x="407989" y="1557338"/>
            <a:ext cx="3527424" cy="4463529"/>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vl6pPr>
              <a:defRPr>
                <a:solidFill>
                  <a:schemeClr val="tx1"/>
                </a:solidFill>
              </a:defRPr>
            </a:lvl6pPr>
            <a:lvl7pPr>
              <a:defRPr>
                <a:solidFill>
                  <a:schemeClr val="tx1"/>
                </a:solidFill>
              </a:defRPr>
            </a:lvl7pPr>
            <a:lvl8pPr>
              <a:defRPr>
                <a:solidFill>
                  <a:schemeClr val="tx1"/>
                </a:solidFill>
              </a:defRPr>
            </a:lvl8pPr>
            <a:lvl9pPr>
              <a:defRPr>
                <a:solidFill>
                  <a:schemeClr val="tx1"/>
                </a:solidFill>
              </a:defRPr>
            </a:lvl9pPr>
          </a:lstStyle>
          <a:p>
            <a:pPr lvl="0"/>
            <a:r>
              <a:rPr lang="de-DE" dirty="0"/>
              <a:t>Nutzen Sie die Buttons „Listenebene erhöhen/verringern“ auf dem Register Start, um zwischen den eingerichteten Textebenen zu wechseln. Text durch Klicken bearbeiten.</a:t>
            </a:r>
          </a:p>
          <a:p>
            <a:pPr lvl="1"/>
            <a:r>
              <a:rPr lang="de-DE" dirty="0"/>
              <a:t>Zweite Ebene</a:t>
            </a:r>
          </a:p>
          <a:p>
            <a:pPr lvl="2"/>
            <a:r>
              <a:rPr lang="de-DE" dirty="0"/>
              <a:t>Dritte Ebene</a:t>
            </a:r>
          </a:p>
          <a:p>
            <a:pPr lvl="3"/>
            <a:r>
              <a:rPr lang="de-DE" dirty="0"/>
              <a:t>Vierte Ebene</a:t>
            </a:r>
          </a:p>
          <a:p>
            <a:pPr lvl="4"/>
            <a:r>
              <a:rPr lang="de-DE" dirty="0"/>
              <a:t>Fünfte Ebene</a:t>
            </a:r>
          </a:p>
          <a:p>
            <a:pPr lvl="5"/>
            <a:r>
              <a:rPr lang="de-DE" dirty="0"/>
              <a:t>Sechste Ebene</a:t>
            </a:r>
          </a:p>
          <a:p>
            <a:pPr lvl="6"/>
            <a:r>
              <a:rPr lang="de-DE" dirty="0"/>
              <a:t>Siebte Ebene</a:t>
            </a:r>
          </a:p>
          <a:p>
            <a:pPr lvl="7"/>
            <a:r>
              <a:rPr lang="de-DE" dirty="0"/>
              <a:t>Achte Ebene</a:t>
            </a:r>
          </a:p>
          <a:p>
            <a:pPr lvl="8"/>
            <a:r>
              <a:rPr lang="de-DE" dirty="0"/>
              <a:t>Neunte Ebene</a:t>
            </a:r>
          </a:p>
        </p:txBody>
      </p:sp>
      <p:sp>
        <p:nvSpPr>
          <p:cNvPr id="18" name="Untertitel">
            <a:extLst>
              <a:ext uri="{FF2B5EF4-FFF2-40B4-BE49-F238E27FC236}">
                <a16:creationId xmlns:a16="http://schemas.microsoft.com/office/drawing/2014/main" id="{806A28BC-A7D6-422D-8644-3FA2C23FA1E1}"/>
              </a:ext>
            </a:extLst>
          </p:cNvPr>
          <p:cNvSpPr>
            <a:spLocks noGrp="1"/>
          </p:cNvSpPr>
          <p:nvPr>
            <p:ph type="body" sz="quarter" idx="14" hasCustomPrompt="1"/>
          </p:nvPr>
        </p:nvSpPr>
        <p:spPr bwMode="gray">
          <a:xfrm>
            <a:off x="408632" y="260680"/>
            <a:ext cx="11376000" cy="288000"/>
          </a:xfrm>
        </p:spPr>
        <p:txBody>
          <a:bodyPr tIns="0" bIns="0" anchor="b" anchorCtr="0"/>
          <a:lstStyle>
            <a:lvl1pPr marL="0" indent="0">
              <a:lnSpc>
                <a:spcPct val="100000"/>
              </a:lnSpc>
              <a:spcBef>
                <a:spcPts val="0"/>
              </a:spcBef>
              <a:spcAft>
                <a:spcPts val="0"/>
              </a:spcAft>
              <a:buFont typeface="Arial" panose="020B0604020202020204" pitchFamily="34" charset="0"/>
              <a:buNone/>
              <a:defRPr sz="1400" b="1" i="0" cap="all" baseline="0">
                <a:solidFill>
                  <a:srgbClr val="E3000F"/>
                </a:solidFill>
                <a:latin typeface="+mn-lt"/>
              </a:defRPr>
            </a:lvl1pPr>
            <a:lvl2pPr marL="0" indent="0">
              <a:lnSpc>
                <a:spcPct val="100000"/>
              </a:lnSpc>
              <a:spcBef>
                <a:spcPts val="0"/>
              </a:spcBef>
              <a:spcAft>
                <a:spcPts val="0"/>
              </a:spcAft>
              <a:buFont typeface="Arial" panose="020B0604020202020204" pitchFamily="34" charset="0"/>
              <a:buNone/>
              <a:defRPr sz="1400" b="1" i="0" cap="all" baseline="0">
                <a:solidFill>
                  <a:srgbClr val="E3000F"/>
                </a:solidFill>
                <a:latin typeface="+mn-lt"/>
              </a:defRPr>
            </a:lvl2pPr>
            <a:lvl3pPr marL="0" indent="0">
              <a:lnSpc>
                <a:spcPct val="100000"/>
              </a:lnSpc>
              <a:spcBef>
                <a:spcPts val="0"/>
              </a:spcBef>
              <a:spcAft>
                <a:spcPts val="0"/>
              </a:spcAft>
              <a:buNone/>
              <a:defRPr sz="1400" b="1" i="0" cap="all" baseline="0">
                <a:solidFill>
                  <a:srgbClr val="E3000F"/>
                </a:solidFill>
                <a:latin typeface="+mn-lt"/>
              </a:defRPr>
            </a:lvl3pPr>
            <a:lvl4pPr marL="0" indent="0">
              <a:lnSpc>
                <a:spcPct val="100000"/>
              </a:lnSpc>
              <a:spcBef>
                <a:spcPts val="0"/>
              </a:spcBef>
              <a:spcAft>
                <a:spcPts val="0"/>
              </a:spcAft>
              <a:buNone/>
              <a:defRPr sz="1400" b="1" i="0" cap="all" baseline="0">
                <a:solidFill>
                  <a:srgbClr val="E3000F"/>
                </a:solidFill>
                <a:latin typeface="+mn-lt"/>
              </a:defRPr>
            </a:lvl4pPr>
            <a:lvl5pPr marL="0" indent="0">
              <a:lnSpc>
                <a:spcPct val="100000"/>
              </a:lnSpc>
              <a:spcBef>
                <a:spcPts val="0"/>
              </a:spcBef>
              <a:spcAft>
                <a:spcPts val="0"/>
              </a:spcAft>
              <a:buNone/>
              <a:defRPr sz="1400" b="1" i="0" cap="all" baseline="0">
                <a:solidFill>
                  <a:srgbClr val="E3000F"/>
                </a:solidFill>
                <a:latin typeface="+mn-lt"/>
              </a:defRPr>
            </a:lvl5pPr>
            <a:lvl6pPr marL="0" indent="0">
              <a:lnSpc>
                <a:spcPct val="100000"/>
              </a:lnSpc>
              <a:spcBef>
                <a:spcPts val="0"/>
              </a:spcBef>
              <a:spcAft>
                <a:spcPts val="0"/>
              </a:spcAft>
              <a:buNone/>
              <a:defRPr sz="1400" b="1" i="0" cap="all" baseline="0">
                <a:solidFill>
                  <a:srgbClr val="E3000F"/>
                </a:solidFill>
                <a:latin typeface="+mn-lt"/>
              </a:defRPr>
            </a:lvl6pPr>
            <a:lvl7pPr marL="0" indent="0">
              <a:lnSpc>
                <a:spcPct val="100000"/>
              </a:lnSpc>
              <a:spcBef>
                <a:spcPts val="0"/>
              </a:spcBef>
              <a:spcAft>
                <a:spcPts val="0"/>
              </a:spcAft>
              <a:buNone/>
              <a:defRPr sz="1400" b="1" i="0" cap="all" baseline="0">
                <a:solidFill>
                  <a:srgbClr val="E3000F"/>
                </a:solidFill>
                <a:latin typeface="+mn-lt"/>
              </a:defRPr>
            </a:lvl7pPr>
            <a:lvl8pPr marL="0" indent="0">
              <a:lnSpc>
                <a:spcPct val="100000"/>
              </a:lnSpc>
              <a:spcBef>
                <a:spcPts val="0"/>
              </a:spcBef>
              <a:spcAft>
                <a:spcPts val="0"/>
              </a:spcAft>
              <a:buNone/>
              <a:defRPr sz="1400" b="1" i="0" cap="all" baseline="0">
                <a:solidFill>
                  <a:srgbClr val="E3000F"/>
                </a:solidFill>
                <a:latin typeface="+mn-lt"/>
              </a:defRPr>
            </a:lvl8pPr>
            <a:lvl9pPr marL="0" indent="0">
              <a:lnSpc>
                <a:spcPct val="100000"/>
              </a:lnSpc>
              <a:spcBef>
                <a:spcPts val="0"/>
              </a:spcBef>
              <a:spcAft>
                <a:spcPts val="0"/>
              </a:spcAft>
              <a:buNone/>
              <a:defRPr sz="1400" b="1" i="0" cap="all" baseline="0">
                <a:solidFill>
                  <a:srgbClr val="E3000F"/>
                </a:solidFill>
                <a:latin typeface="+mn-lt"/>
              </a:defRPr>
            </a:lvl9pPr>
          </a:lstStyle>
          <a:p>
            <a:pPr lvl="0"/>
            <a:r>
              <a:rPr lang="de-DE" dirty="0"/>
              <a:t>Kapitelüberschrift (Optional)</a:t>
            </a:r>
          </a:p>
        </p:txBody>
      </p:sp>
      <p:sp>
        <p:nvSpPr>
          <p:cNvPr id="2" name="Titel 1">
            <a:extLst>
              <a:ext uri="{FF2B5EF4-FFF2-40B4-BE49-F238E27FC236}">
                <a16:creationId xmlns:a16="http://schemas.microsoft.com/office/drawing/2014/main" id="{80D2FDC5-092C-434B-8900-21F892CFC855}"/>
              </a:ext>
            </a:extLst>
          </p:cNvPr>
          <p:cNvSpPr>
            <a:spLocks noGrp="1"/>
          </p:cNvSpPr>
          <p:nvPr>
            <p:ph type="title"/>
          </p:nvPr>
        </p:nvSpPr>
        <p:spPr bwMode="gray"/>
        <p:txBody>
          <a:bodyPr/>
          <a:lstStyle/>
          <a:p>
            <a:r>
              <a:rPr lang="de-DE"/>
              <a:t>Mastertitelformat bearbeiten</a:t>
            </a:r>
            <a:endParaRPr lang="de-DE" dirty="0"/>
          </a:p>
        </p:txBody>
      </p:sp>
    </p:spTree>
    <p:extLst>
      <p:ext uri="{BB962C8B-B14F-4D97-AF65-F5344CB8AC3E}">
        <p14:creationId xmlns:p14="http://schemas.microsoft.com/office/powerpoint/2010/main" val="1314124194"/>
      </p:ext>
    </p:extLst>
  </p:cSld>
  <p:clrMapOvr>
    <a:masterClrMapping/>
  </p:clrMapOvr>
  <p:extLst>
    <p:ext uri="{DCECCB84-F9BA-43D5-87BE-67443E8EF086}">
      <p15:sldGuideLst xmlns:p15="http://schemas.microsoft.com/office/powerpoint/2012/main"/>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Inhalt und grafische Bühne 1/3">
    <p:spTree>
      <p:nvGrpSpPr>
        <p:cNvPr id="1" name=""/>
        <p:cNvGrpSpPr/>
        <p:nvPr/>
      </p:nvGrpSpPr>
      <p:grpSpPr>
        <a:xfrm>
          <a:off x="0" y="0"/>
          <a:ext cx="0" cy="0"/>
          <a:chOff x="0" y="0"/>
          <a:chExt cx="0" cy="0"/>
        </a:xfrm>
      </p:grpSpPr>
      <p:sp>
        <p:nvSpPr>
          <p:cNvPr id="16" name="Rechteck 15">
            <a:extLst>
              <a:ext uri="{FF2B5EF4-FFF2-40B4-BE49-F238E27FC236}">
                <a16:creationId xmlns:a16="http://schemas.microsoft.com/office/drawing/2014/main" id="{04ECF5D8-597F-433C-8071-7F63B641BBB2}"/>
              </a:ext>
              <a:ext uri="{C183D7F6-B498-43B3-948B-1728B52AA6E4}">
                <adec:decorative xmlns:adec="http://schemas.microsoft.com/office/drawing/2017/decorative" val="1"/>
              </a:ext>
            </a:extLst>
          </p:cNvPr>
          <p:cNvSpPr/>
          <p:nvPr userDrawn="1"/>
        </p:nvSpPr>
        <p:spPr bwMode="gray">
          <a:xfrm>
            <a:off x="8256239" y="0"/>
            <a:ext cx="3935761" cy="6858000"/>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600" dirty="0"/>
          </a:p>
        </p:txBody>
      </p:sp>
      <p:sp>
        <p:nvSpPr>
          <p:cNvPr id="17" name="Quelle">
            <a:extLst>
              <a:ext uri="{FF2B5EF4-FFF2-40B4-BE49-F238E27FC236}">
                <a16:creationId xmlns:a16="http://schemas.microsoft.com/office/drawing/2014/main" id="{CD721EC9-5A38-40FA-A820-F5B47C3ED967}"/>
              </a:ext>
            </a:extLst>
          </p:cNvPr>
          <p:cNvSpPr>
            <a:spLocks noGrp="1"/>
          </p:cNvSpPr>
          <p:nvPr>
            <p:ph type="body" sz="quarter" idx="13" hasCustomPrompt="1"/>
          </p:nvPr>
        </p:nvSpPr>
        <p:spPr bwMode="gray">
          <a:xfrm>
            <a:off x="407368" y="6381328"/>
            <a:ext cx="5472732" cy="216000"/>
          </a:xfrm>
        </p:spPr>
        <p:txBody>
          <a:bodyPr bIns="46800" anchor="b"/>
          <a:lstStyle>
            <a:lvl1pPr marL="0" indent="0">
              <a:lnSpc>
                <a:spcPct val="100000"/>
              </a:lnSpc>
              <a:spcBef>
                <a:spcPts val="0"/>
              </a:spcBef>
              <a:spcAft>
                <a:spcPts val="0"/>
              </a:spcAft>
              <a:buFont typeface="Arial" panose="020B0604020202020204" pitchFamily="34" charset="0"/>
              <a:buNone/>
              <a:defRPr sz="900" b="0">
                <a:solidFill>
                  <a:srgbClr val="5D6C73"/>
                </a:solidFill>
                <a:latin typeface="+mn-lt"/>
              </a:defRPr>
            </a:lvl1pPr>
            <a:lvl2pPr marL="0" indent="0">
              <a:lnSpc>
                <a:spcPct val="100000"/>
              </a:lnSpc>
              <a:spcBef>
                <a:spcPts val="0"/>
              </a:spcBef>
              <a:spcAft>
                <a:spcPts val="0"/>
              </a:spcAft>
              <a:buFont typeface="Arial" panose="020B0604020202020204" pitchFamily="34" charset="0"/>
              <a:buNone/>
              <a:defRPr sz="900" b="0">
                <a:solidFill>
                  <a:srgbClr val="5D6C73"/>
                </a:solidFill>
                <a:latin typeface="+mn-lt"/>
              </a:defRPr>
            </a:lvl2pPr>
            <a:lvl3pPr marL="0" indent="0">
              <a:lnSpc>
                <a:spcPct val="100000"/>
              </a:lnSpc>
              <a:spcBef>
                <a:spcPts val="0"/>
              </a:spcBef>
              <a:spcAft>
                <a:spcPts val="0"/>
              </a:spcAft>
              <a:buNone/>
              <a:defRPr sz="900" b="0">
                <a:solidFill>
                  <a:srgbClr val="5D6C73"/>
                </a:solidFill>
                <a:latin typeface="+mn-lt"/>
              </a:defRPr>
            </a:lvl3pPr>
            <a:lvl4pPr marL="0" indent="0">
              <a:lnSpc>
                <a:spcPct val="100000"/>
              </a:lnSpc>
              <a:spcBef>
                <a:spcPts val="0"/>
              </a:spcBef>
              <a:spcAft>
                <a:spcPts val="0"/>
              </a:spcAft>
              <a:buNone/>
              <a:defRPr sz="900" b="0">
                <a:solidFill>
                  <a:srgbClr val="5D6C73"/>
                </a:solidFill>
                <a:latin typeface="+mn-lt"/>
              </a:defRPr>
            </a:lvl4pPr>
            <a:lvl5pPr marL="0" indent="0">
              <a:lnSpc>
                <a:spcPct val="100000"/>
              </a:lnSpc>
              <a:spcBef>
                <a:spcPts val="0"/>
              </a:spcBef>
              <a:spcAft>
                <a:spcPts val="0"/>
              </a:spcAft>
              <a:buNone/>
              <a:defRPr sz="900" b="0">
                <a:solidFill>
                  <a:srgbClr val="5D6C73"/>
                </a:solidFill>
                <a:latin typeface="+mn-lt"/>
              </a:defRPr>
            </a:lvl5pPr>
            <a:lvl6pPr marL="0" indent="0">
              <a:lnSpc>
                <a:spcPct val="100000"/>
              </a:lnSpc>
              <a:spcBef>
                <a:spcPts val="0"/>
              </a:spcBef>
              <a:spcAft>
                <a:spcPts val="0"/>
              </a:spcAft>
              <a:buNone/>
              <a:defRPr sz="900" b="0">
                <a:solidFill>
                  <a:srgbClr val="5D6C73"/>
                </a:solidFill>
                <a:latin typeface="+mn-lt"/>
              </a:defRPr>
            </a:lvl6pPr>
            <a:lvl7pPr marL="0" indent="0">
              <a:lnSpc>
                <a:spcPct val="100000"/>
              </a:lnSpc>
              <a:spcBef>
                <a:spcPts val="0"/>
              </a:spcBef>
              <a:spcAft>
                <a:spcPts val="0"/>
              </a:spcAft>
              <a:buNone/>
              <a:defRPr sz="900" b="0">
                <a:solidFill>
                  <a:srgbClr val="5D6C73"/>
                </a:solidFill>
                <a:latin typeface="+mn-lt"/>
              </a:defRPr>
            </a:lvl7pPr>
            <a:lvl8pPr marL="0" indent="0">
              <a:lnSpc>
                <a:spcPct val="100000"/>
              </a:lnSpc>
              <a:spcBef>
                <a:spcPts val="0"/>
              </a:spcBef>
              <a:spcAft>
                <a:spcPts val="0"/>
              </a:spcAft>
              <a:buNone/>
              <a:defRPr sz="900" b="0">
                <a:solidFill>
                  <a:srgbClr val="5D6C73"/>
                </a:solidFill>
                <a:latin typeface="+mn-lt"/>
              </a:defRPr>
            </a:lvl8pPr>
            <a:lvl9pPr marL="0" indent="0">
              <a:lnSpc>
                <a:spcPct val="100000"/>
              </a:lnSpc>
              <a:spcBef>
                <a:spcPts val="0"/>
              </a:spcBef>
              <a:spcAft>
                <a:spcPts val="0"/>
              </a:spcAft>
              <a:buNone/>
              <a:defRPr sz="900" b="0">
                <a:solidFill>
                  <a:srgbClr val="5D6C73"/>
                </a:solidFill>
                <a:latin typeface="+mn-lt"/>
              </a:defRPr>
            </a:lvl9pPr>
          </a:lstStyle>
          <a:p>
            <a:pPr lvl="0"/>
            <a:r>
              <a:rPr lang="de-DE" dirty="0"/>
              <a:t>Fußnote/Quellenangabe</a:t>
            </a:r>
          </a:p>
        </p:txBody>
      </p:sp>
      <p:sp>
        <p:nvSpPr>
          <p:cNvPr id="13" name="Inhaltsplatzhalter 2">
            <a:extLst>
              <a:ext uri="{FF2B5EF4-FFF2-40B4-BE49-F238E27FC236}">
                <a16:creationId xmlns:a16="http://schemas.microsoft.com/office/drawing/2014/main" id="{22D10AAE-E753-4D86-8315-2C9BB6BF66E2}"/>
              </a:ext>
            </a:extLst>
          </p:cNvPr>
          <p:cNvSpPr>
            <a:spLocks noGrp="1"/>
          </p:cNvSpPr>
          <p:nvPr>
            <p:ph sz="half" idx="1" hasCustomPrompt="1"/>
          </p:nvPr>
        </p:nvSpPr>
        <p:spPr bwMode="gray">
          <a:xfrm>
            <a:off x="407989" y="1557338"/>
            <a:ext cx="7416204" cy="4464049"/>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vl6pPr>
              <a:defRPr>
                <a:solidFill>
                  <a:schemeClr val="tx1"/>
                </a:solidFill>
              </a:defRPr>
            </a:lvl6pPr>
            <a:lvl7pPr>
              <a:defRPr>
                <a:solidFill>
                  <a:schemeClr val="tx1"/>
                </a:solidFill>
              </a:defRPr>
            </a:lvl7pPr>
            <a:lvl8pPr>
              <a:defRPr>
                <a:solidFill>
                  <a:schemeClr val="tx1"/>
                </a:solidFill>
              </a:defRPr>
            </a:lvl8pPr>
            <a:lvl9pPr>
              <a:defRPr>
                <a:solidFill>
                  <a:schemeClr val="tx1"/>
                </a:solidFill>
              </a:defRPr>
            </a:lvl9pPr>
          </a:lstStyle>
          <a:p>
            <a:pPr lvl="0"/>
            <a:r>
              <a:rPr lang="de-DE" dirty="0"/>
              <a:t>Nutzen Sie die Buttons „Listenebene erhöhen/verringern“ auf dem Register Start, um zwischen den eingerichteten Textebenen zu wechseln. Text durch Klicken bearbeiten.</a:t>
            </a:r>
          </a:p>
          <a:p>
            <a:pPr lvl="1"/>
            <a:r>
              <a:rPr lang="de-DE" dirty="0"/>
              <a:t>Zweite Ebene</a:t>
            </a:r>
          </a:p>
          <a:p>
            <a:pPr lvl="2"/>
            <a:r>
              <a:rPr lang="de-DE" dirty="0"/>
              <a:t>Dritte Ebene</a:t>
            </a:r>
          </a:p>
          <a:p>
            <a:pPr lvl="3"/>
            <a:r>
              <a:rPr lang="de-DE" dirty="0"/>
              <a:t>Vierte Ebene</a:t>
            </a:r>
          </a:p>
          <a:p>
            <a:pPr lvl="4"/>
            <a:r>
              <a:rPr lang="de-DE" dirty="0"/>
              <a:t>Fünfte Ebene</a:t>
            </a:r>
          </a:p>
          <a:p>
            <a:pPr lvl="5"/>
            <a:r>
              <a:rPr lang="de-DE" dirty="0"/>
              <a:t>Sechste Ebene</a:t>
            </a:r>
          </a:p>
          <a:p>
            <a:pPr lvl="6"/>
            <a:r>
              <a:rPr lang="de-DE" dirty="0"/>
              <a:t>Siebte Ebene</a:t>
            </a:r>
          </a:p>
          <a:p>
            <a:pPr lvl="7"/>
            <a:r>
              <a:rPr lang="de-DE" dirty="0"/>
              <a:t>Achte Ebene</a:t>
            </a:r>
          </a:p>
          <a:p>
            <a:pPr lvl="8"/>
            <a:r>
              <a:rPr lang="de-DE" dirty="0"/>
              <a:t>Neunte Ebene</a:t>
            </a:r>
          </a:p>
        </p:txBody>
      </p:sp>
      <p:sp>
        <p:nvSpPr>
          <p:cNvPr id="15" name="Untertitel">
            <a:extLst>
              <a:ext uri="{FF2B5EF4-FFF2-40B4-BE49-F238E27FC236}">
                <a16:creationId xmlns:a16="http://schemas.microsoft.com/office/drawing/2014/main" id="{4D48F936-1F12-4A58-BC36-4966DFA85F95}"/>
              </a:ext>
            </a:extLst>
          </p:cNvPr>
          <p:cNvSpPr>
            <a:spLocks noGrp="1"/>
          </p:cNvSpPr>
          <p:nvPr>
            <p:ph type="body" sz="quarter" idx="14" hasCustomPrompt="1"/>
          </p:nvPr>
        </p:nvSpPr>
        <p:spPr bwMode="gray">
          <a:xfrm>
            <a:off x="408632" y="260680"/>
            <a:ext cx="7414941" cy="288000"/>
          </a:xfrm>
        </p:spPr>
        <p:txBody>
          <a:bodyPr tIns="0" bIns="0" anchor="b" anchorCtr="0"/>
          <a:lstStyle>
            <a:lvl1pPr marL="0" indent="0">
              <a:lnSpc>
                <a:spcPct val="100000"/>
              </a:lnSpc>
              <a:spcBef>
                <a:spcPts val="0"/>
              </a:spcBef>
              <a:spcAft>
                <a:spcPts val="0"/>
              </a:spcAft>
              <a:buFont typeface="Arial" panose="020B0604020202020204" pitchFamily="34" charset="0"/>
              <a:buNone/>
              <a:defRPr sz="1400" b="1" i="0" cap="all" baseline="0">
                <a:solidFill>
                  <a:srgbClr val="E3000F"/>
                </a:solidFill>
                <a:latin typeface="+mn-lt"/>
              </a:defRPr>
            </a:lvl1pPr>
            <a:lvl2pPr marL="0" indent="0">
              <a:lnSpc>
                <a:spcPct val="100000"/>
              </a:lnSpc>
              <a:spcBef>
                <a:spcPts val="0"/>
              </a:spcBef>
              <a:spcAft>
                <a:spcPts val="0"/>
              </a:spcAft>
              <a:buFont typeface="Arial" panose="020B0604020202020204" pitchFamily="34" charset="0"/>
              <a:buNone/>
              <a:defRPr sz="1400" b="1" i="0" cap="all" baseline="0">
                <a:solidFill>
                  <a:srgbClr val="E3000F"/>
                </a:solidFill>
                <a:latin typeface="+mn-lt"/>
              </a:defRPr>
            </a:lvl2pPr>
            <a:lvl3pPr marL="0" indent="0">
              <a:lnSpc>
                <a:spcPct val="100000"/>
              </a:lnSpc>
              <a:spcBef>
                <a:spcPts val="0"/>
              </a:spcBef>
              <a:spcAft>
                <a:spcPts val="0"/>
              </a:spcAft>
              <a:buNone/>
              <a:defRPr sz="1400" b="1" i="0" cap="all" baseline="0">
                <a:solidFill>
                  <a:srgbClr val="E3000F"/>
                </a:solidFill>
                <a:latin typeface="+mn-lt"/>
              </a:defRPr>
            </a:lvl3pPr>
            <a:lvl4pPr marL="0" indent="0">
              <a:lnSpc>
                <a:spcPct val="100000"/>
              </a:lnSpc>
              <a:spcBef>
                <a:spcPts val="0"/>
              </a:spcBef>
              <a:spcAft>
                <a:spcPts val="0"/>
              </a:spcAft>
              <a:buNone/>
              <a:defRPr sz="1400" b="1" i="0" cap="all" baseline="0">
                <a:solidFill>
                  <a:srgbClr val="E3000F"/>
                </a:solidFill>
                <a:latin typeface="+mn-lt"/>
              </a:defRPr>
            </a:lvl4pPr>
            <a:lvl5pPr marL="0" indent="0">
              <a:lnSpc>
                <a:spcPct val="100000"/>
              </a:lnSpc>
              <a:spcBef>
                <a:spcPts val="0"/>
              </a:spcBef>
              <a:spcAft>
                <a:spcPts val="0"/>
              </a:spcAft>
              <a:buNone/>
              <a:defRPr sz="1400" b="1" i="0" cap="all" baseline="0">
                <a:solidFill>
                  <a:srgbClr val="E3000F"/>
                </a:solidFill>
                <a:latin typeface="+mn-lt"/>
              </a:defRPr>
            </a:lvl5pPr>
            <a:lvl6pPr marL="0" indent="0">
              <a:lnSpc>
                <a:spcPct val="100000"/>
              </a:lnSpc>
              <a:spcBef>
                <a:spcPts val="0"/>
              </a:spcBef>
              <a:spcAft>
                <a:spcPts val="0"/>
              </a:spcAft>
              <a:buNone/>
              <a:defRPr sz="1400" b="1" i="0" cap="all" baseline="0">
                <a:solidFill>
                  <a:srgbClr val="E3000F"/>
                </a:solidFill>
                <a:latin typeface="+mn-lt"/>
              </a:defRPr>
            </a:lvl6pPr>
            <a:lvl7pPr marL="0" indent="0">
              <a:lnSpc>
                <a:spcPct val="100000"/>
              </a:lnSpc>
              <a:spcBef>
                <a:spcPts val="0"/>
              </a:spcBef>
              <a:spcAft>
                <a:spcPts val="0"/>
              </a:spcAft>
              <a:buNone/>
              <a:defRPr sz="1400" b="1" i="0" cap="all" baseline="0">
                <a:solidFill>
                  <a:srgbClr val="E3000F"/>
                </a:solidFill>
                <a:latin typeface="+mn-lt"/>
              </a:defRPr>
            </a:lvl7pPr>
            <a:lvl8pPr marL="0" indent="0">
              <a:lnSpc>
                <a:spcPct val="100000"/>
              </a:lnSpc>
              <a:spcBef>
                <a:spcPts val="0"/>
              </a:spcBef>
              <a:spcAft>
                <a:spcPts val="0"/>
              </a:spcAft>
              <a:buNone/>
              <a:defRPr sz="1400" b="1" i="0" cap="all" baseline="0">
                <a:solidFill>
                  <a:srgbClr val="E3000F"/>
                </a:solidFill>
                <a:latin typeface="+mn-lt"/>
              </a:defRPr>
            </a:lvl8pPr>
            <a:lvl9pPr marL="0" indent="0">
              <a:lnSpc>
                <a:spcPct val="100000"/>
              </a:lnSpc>
              <a:spcBef>
                <a:spcPts val="0"/>
              </a:spcBef>
              <a:spcAft>
                <a:spcPts val="0"/>
              </a:spcAft>
              <a:buNone/>
              <a:defRPr sz="1400" b="1" i="0" cap="all" baseline="0">
                <a:solidFill>
                  <a:srgbClr val="E3000F"/>
                </a:solidFill>
                <a:latin typeface="+mn-lt"/>
              </a:defRPr>
            </a:lvl9pPr>
          </a:lstStyle>
          <a:p>
            <a:pPr lvl="0"/>
            <a:r>
              <a:rPr lang="de-DE" dirty="0"/>
              <a:t>Kapitelüberschrift (Optional)</a:t>
            </a:r>
          </a:p>
        </p:txBody>
      </p:sp>
      <p:sp>
        <p:nvSpPr>
          <p:cNvPr id="2" name="Titel 1">
            <a:extLst>
              <a:ext uri="{FF2B5EF4-FFF2-40B4-BE49-F238E27FC236}">
                <a16:creationId xmlns:a16="http://schemas.microsoft.com/office/drawing/2014/main" id="{8BFD90E9-CD5A-47CB-81A8-51EC1D408A0A}"/>
              </a:ext>
            </a:extLst>
          </p:cNvPr>
          <p:cNvSpPr>
            <a:spLocks noGrp="1"/>
          </p:cNvSpPr>
          <p:nvPr>
            <p:ph type="title"/>
          </p:nvPr>
        </p:nvSpPr>
        <p:spPr bwMode="gray">
          <a:xfrm>
            <a:off x="407369" y="620768"/>
            <a:ext cx="7416204" cy="720000"/>
          </a:xfrm>
        </p:spPr>
        <p:txBody>
          <a:bodyPr/>
          <a:lstStyle/>
          <a:p>
            <a:r>
              <a:rPr lang="de-DE"/>
              <a:t>Mastertitelformat bearbeiten</a:t>
            </a:r>
            <a:endParaRPr lang="de-DE" dirty="0"/>
          </a:p>
        </p:txBody>
      </p:sp>
      <p:sp>
        <p:nvSpPr>
          <p:cNvPr id="6" name="Datumsplatzhalter 5">
            <a:extLst>
              <a:ext uri="{FF2B5EF4-FFF2-40B4-BE49-F238E27FC236}">
                <a16:creationId xmlns:a16="http://schemas.microsoft.com/office/drawing/2014/main" id="{D7190595-5485-4E19-858A-E1ADBC8A4221}"/>
              </a:ext>
            </a:extLst>
          </p:cNvPr>
          <p:cNvSpPr>
            <a:spLocks noGrp="1"/>
          </p:cNvSpPr>
          <p:nvPr>
            <p:ph type="dt" sz="half" idx="15"/>
          </p:nvPr>
        </p:nvSpPr>
        <p:spPr/>
        <p:txBody>
          <a:bodyPr/>
          <a:lstStyle/>
          <a:p>
            <a:fld id="{04392BD8-D610-47B2-A566-ACD76DA76CE9}" type="datetime1">
              <a:rPr lang="de-DE" smtClean="0"/>
              <a:t>18.08.2023</a:t>
            </a:fld>
            <a:endParaRPr lang="de-DE" dirty="0"/>
          </a:p>
        </p:txBody>
      </p:sp>
      <p:sp>
        <p:nvSpPr>
          <p:cNvPr id="7" name="Fußzeilenplatzhalter 6">
            <a:extLst>
              <a:ext uri="{FF2B5EF4-FFF2-40B4-BE49-F238E27FC236}">
                <a16:creationId xmlns:a16="http://schemas.microsoft.com/office/drawing/2014/main" id="{F1FB9379-FAA3-4FE4-BCE8-394F162FAA86}"/>
              </a:ext>
            </a:extLst>
          </p:cNvPr>
          <p:cNvSpPr>
            <a:spLocks noGrp="1"/>
          </p:cNvSpPr>
          <p:nvPr>
            <p:ph type="ftr" sz="quarter" idx="16"/>
          </p:nvPr>
        </p:nvSpPr>
        <p:spPr/>
        <p:txBody>
          <a:bodyPr/>
          <a:lstStyle/>
          <a:p>
            <a:endParaRPr lang="de-DE" dirty="0"/>
          </a:p>
        </p:txBody>
      </p:sp>
      <p:sp>
        <p:nvSpPr>
          <p:cNvPr id="8" name="Foliennummernplatzhalter 7">
            <a:extLst>
              <a:ext uri="{FF2B5EF4-FFF2-40B4-BE49-F238E27FC236}">
                <a16:creationId xmlns:a16="http://schemas.microsoft.com/office/drawing/2014/main" id="{2968E856-7B9E-46FB-860B-B6E89BE8705D}"/>
              </a:ext>
            </a:extLst>
          </p:cNvPr>
          <p:cNvSpPr>
            <a:spLocks noGrp="1"/>
          </p:cNvSpPr>
          <p:nvPr>
            <p:ph type="sldNum" sz="quarter" idx="17"/>
          </p:nvPr>
        </p:nvSpPr>
        <p:spPr/>
        <p:txBody>
          <a:bodyPr/>
          <a:lstStyle/>
          <a:p>
            <a:fld id="{443B15C8-972D-49F6-9B7C-5A2154A8C95F}" type="slidenum">
              <a:rPr lang="de-DE" smtClean="0"/>
              <a:pPr/>
              <a:t>‹Nr.›</a:t>
            </a:fld>
            <a:endParaRPr lang="de-DE" dirty="0"/>
          </a:p>
        </p:txBody>
      </p:sp>
    </p:spTree>
    <p:extLst>
      <p:ext uri="{BB962C8B-B14F-4D97-AF65-F5344CB8AC3E}">
        <p14:creationId xmlns:p14="http://schemas.microsoft.com/office/powerpoint/2010/main" val="1929644725"/>
      </p:ext>
    </p:extLst>
  </p:cSld>
  <p:clrMapOvr>
    <a:masterClrMapping/>
  </p:clrMapOvr>
  <p:extLst>
    <p:ext uri="{DCECCB84-F9BA-43D5-87BE-67443E8EF086}">
      <p15:sldGuideLst xmlns:p15="http://schemas.microsoft.com/office/powerpoint/2012/main"/>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Inhalt und grafische Bühne 1/2">
    <p:spTree>
      <p:nvGrpSpPr>
        <p:cNvPr id="1" name=""/>
        <p:cNvGrpSpPr/>
        <p:nvPr/>
      </p:nvGrpSpPr>
      <p:grpSpPr>
        <a:xfrm>
          <a:off x="0" y="0"/>
          <a:ext cx="0" cy="0"/>
          <a:chOff x="0" y="0"/>
          <a:chExt cx="0" cy="0"/>
        </a:xfrm>
      </p:grpSpPr>
      <p:sp>
        <p:nvSpPr>
          <p:cNvPr id="16" name="Rechteck 15">
            <a:extLst>
              <a:ext uri="{FF2B5EF4-FFF2-40B4-BE49-F238E27FC236}">
                <a16:creationId xmlns:a16="http://schemas.microsoft.com/office/drawing/2014/main" id="{04ECF5D8-597F-433C-8071-7F63B641BBB2}"/>
              </a:ext>
              <a:ext uri="{C183D7F6-B498-43B3-948B-1728B52AA6E4}">
                <adec:decorative xmlns:adec="http://schemas.microsoft.com/office/drawing/2017/decorative" val="1"/>
              </a:ext>
            </a:extLst>
          </p:cNvPr>
          <p:cNvSpPr/>
          <p:nvPr userDrawn="1"/>
        </p:nvSpPr>
        <p:spPr bwMode="gray">
          <a:xfrm>
            <a:off x="6311900" y="0"/>
            <a:ext cx="5880099" cy="6858000"/>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600" dirty="0"/>
          </a:p>
        </p:txBody>
      </p:sp>
      <p:sp>
        <p:nvSpPr>
          <p:cNvPr id="15" name="Quelle">
            <a:extLst>
              <a:ext uri="{FF2B5EF4-FFF2-40B4-BE49-F238E27FC236}">
                <a16:creationId xmlns:a16="http://schemas.microsoft.com/office/drawing/2014/main" id="{91A74B34-3071-4206-95F9-EDB3699A3CD1}"/>
              </a:ext>
            </a:extLst>
          </p:cNvPr>
          <p:cNvSpPr>
            <a:spLocks noGrp="1"/>
          </p:cNvSpPr>
          <p:nvPr>
            <p:ph type="body" sz="quarter" idx="13" hasCustomPrompt="1"/>
          </p:nvPr>
        </p:nvSpPr>
        <p:spPr bwMode="gray">
          <a:xfrm>
            <a:off x="407368" y="6381328"/>
            <a:ext cx="5472732" cy="216000"/>
          </a:xfrm>
        </p:spPr>
        <p:txBody>
          <a:bodyPr bIns="46800" anchor="b"/>
          <a:lstStyle>
            <a:lvl1pPr marL="0" indent="0">
              <a:lnSpc>
                <a:spcPct val="100000"/>
              </a:lnSpc>
              <a:spcBef>
                <a:spcPts val="0"/>
              </a:spcBef>
              <a:spcAft>
                <a:spcPts val="0"/>
              </a:spcAft>
              <a:buFont typeface="Arial" panose="020B0604020202020204" pitchFamily="34" charset="0"/>
              <a:buNone/>
              <a:defRPr sz="900" b="0">
                <a:solidFill>
                  <a:srgbClr val="5D6C73"/>
                </a:solidFill>
                <a:latin typeface="+mn-lt"/>
              </a:defRPr>
            </a:lvl1pPr>
            <a:lvl2pPr marL="0" indent="0">
              <a:lnSpc>
                <a:spcPct val="100000"/>
              </a:lnSpc>
              <a:spcBef>
                <a:spcPts val="0"/>
              </a:spcBef>
              <a:spcAft>
                <a:spcPts val="0"/>
              </a:spcAft>
              <a:buFont typeface="Arial" panose="020B0604020202020204" pitchFamily="34" charset="0"/>
              <a:buNone/>
              <a:defRPr sz="900" b="0">
                <a:solidFill>
                  <a:srgbClr val="5D6C73"/>
                </a:solidFill>
                <a:latin typeface="+mn-lt"/>
              </a:defRPr>
            </a:lvl2pPr>
            <a:lvl3pPr marL="0" indent="0">
              <a:lnSpc>
                <a:spcPct val="100000"/>
              </a:lnSpc>
              <a:spcBef>
                <a:spcPts val="0"/>
              </a:spcBef>
              <a:spcAft>
                <a:spcPts val="0"/>
              </a:spcAft>
              <a:buNone/>
              <a:defRPr sz="900" b="0">
                <a:solidFill>
                  <a:srgbClr val="5D6C73"/>
                </a:solidFill>
                <a:latin typeface="+mn-lt"/>
              </a:defRPr>
            </a:lvl3pPr>
            <a:lvl4pPr marL="0" indent="0">
              <a:lnSpc>
                <a:spcPct val="100000"/>
              </a:lnSpc>
              <a:spcBef>
                <a:spcPts val="0"/>
              </a:spcBef>
              <a:spcAft>
                <a:spcPts val="0"/>
              </a:spcAft>
              <a:buNone/>
              <a:defRPr sz="900" b="0">
                <a:solidFill>
                  <a:srgbClr val="5D6C73"/>
                </a:solidFill>
                <a:latin typeface="+mn-lt"/>
              </a:defRPr>
            </a:lvl4pPr>
            <a:lvl5pPr marL="0" indent="0">
              <a:lnSpc>
                <a:spcPct val="100000"/>
              </a:lnSpc>
              <a:spcBef>
                <a:spcPts val="0"/>
              </a:spcBef>
              <a:spcAft>
                <a:spcPts val="0"/>
              </a:spcAft>
              <a:buNone/>
              <a:defRPr sz="900" b="0">
                <a:solidFill>
                  <a:srgbClr val="5D6C73"/>
                </a:solidFill>
                <a:latin typeface="+mn-lt"/>
              </a:defRPr>
            </a:lvl5pPr>
            <a:lvl6pPr marL="0" indent="0">
              <a:lnSpc>
                <a:spcPct val="100000"/>
              </a:lnSpc>
              <a:spcBef>
                <a:spcPts val="0"/>
              </a:spcBef>
              <a:spcAft>
                <a:spcPts val="0"/>
              </a:spcAft>
              <a:buNone/>
              <a:defRPr sz="900" b="0">
                <a:solidFill>
                  <a:srgbClr val="5D6C73"/>
                </a:solidFill>
                <a:latin typeface="+mn-lt"/>
              </a:defRPr>
            </a:lvl6pPr>
            <a:lvl7pPr marL="0" indent="0">
              <a:lnSpc>
                <a:spcPct val="100000"/>
              </a:lnSpc>
              <a:spcBef>
                <a:spcPts val="0"/>
              </a:spcBef>
              <a:spcAft>
                <a:spcPts val="0"/>
              </a:spcAft>
              <a:buNone/>
              <a:defRPr sz="900" b="0">
                <a:solidFill>
                  <a:srgbClr val="5D6C73"/>
                </a:solidFill>
                <a:latin typeface="+mn-lt"/>
              </a:defRPr>
            </a:lvl7pPr>
            <a:lvl8pPr marL="0" indent="0">
              <a:lnSpc>
                <a:spcPct val="100000"/>
              </a:lnSpc>
              <a:spcBef>
                <a:spcPts val="0"/>
              </a:spcBef>
              <a:spcAft>
                <a:spcPts val="0"/>
              </a:spcAft>
              <a:buNone/>
              <a:defRPr sz="900" b="0">
                <a:solidFill>
                  <a:srgbClr val="5D6C73"/>
                </a:solidFill>
                <a:latin typeface="+mn-lt"/>
              </a:defRPr>
            </a:lvl8pPr>
            <a:lvl9pPr marL="0" indent="0">
              <a:lnSpc>
                <a:spcPct val="100000"/>
              </a:lnSpc>
              <a:spcBef>
                <a:spcPts val="0"/>
              </a:spcBef>
              <a:spcAft>
                <a:spcPts val="0"/>
              </a:spcAft>
              <a:buNone/>
              <a:defRPr sz="900" b="0">
                <a:solidFill>
                  <a:srgbClr val="5D6C73"/>
                </a:solidFill>
                <a:latin typeface="+mn-lt"/>
              </a:defRPr>
            </a:lvl9pPr>
          </a:lstStyle>
          <a:p>
            <a:pPr lvl="0"/>
            <a:r>
              <a:rPr lang="de-DE" dirty="0"/>
              <a:t>Fußnote/Quellenangabe</a:t>
            </a:r>
          </a:p>
        </p:txBody>
      </p:sp>
      <p:sp>
        <p:nvSpPr>
          <p:cNvPr id="13" name="Inhaltsplatzhalter 1">
            <a:extLst>
              <a:ext uri="{FF2B5EF4-FFF2-40B4-BE49-F238E27FC236}">
                <a16:creationId xmlns:a16="http://schemas.microsoft.com/office/drawing/2014/main" id="{22D10AAE-E753-4D86-8315-2C9BB6BF66E2}"/>
              </a:ext>
            </a:extLst>
          </p:cNvPr>
          <p:cNvSpPr>
            <a:spLocks noGrp="1"/>
          </p:cNvSpPr>
          <p:nvPr>
            <p:ph sz="half" idx="1" hasCustomPrompt="1"/>
          </p:nvPr>
        </p:nvSpPr>
        <p:spPr bwMode="gray">
          <a:xfrm>
            <a:off x="407989" y="1557338"/>
            <a:ext cx="5471987" cy="4464049"/>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vl6pPr>
              <a:defRPr>
                <a:solidFill>
                  <a:schemeClr val="tx1"/>
                </a:solidFill>
              </a:defRPr>
            </a:lvl6pPr>
            <a:lvl7pPr>
              <a:defRPr>
                <a:solidFill>
                  <a:schemeClr val="tx1"/>
                </a:solidFill>
              </a:defRPr>
            </a:lvl7pPr>
            <a:lvl8pPr>
              <a:defRPr>
                <a:solidFill>
                  <a:schemeClr val="tx1"/>
                </a:solidFill>
              </a:defRPr>
            </a:lvl8pPr>
            <a:lvl9pPr>
              <a:defRPr>
                <a:solidFill>
                  <a:schemeClr val="tx1"/>
                </a:solidFill>
              </a:defRPr>
            </a:lvl9pPr>
          </a:lstStyle>
          <a:p>
            <a:pPr lvl="0"/>
            <a:r>
              <a:rPr lang="de-DE" dirty="0"/>
              <a:t>Nutzen Sie die Buttons „Listenebene erhöhen/verringern“ auf dem Register Start, um zwischen den eingerichteten Textebenen zu wechseln. Text durch Klicken bearbeiten.</a:t>
            </a:r>
          </a:p>
          <a:p>
            <a:pPr lvl="1"/>
            <a:r>
              <a:rPr lang="de-DE" dirty="0"/>
              <a:t>Zweite Ebene</a:t>
            </a:r>
          </a:p>
          <a:p>
            <a:pPr lvl="2"/>
            <a:r>
              <a:rPr lang="de-DE" dirty="0"/>
              <a:t>Dritte Ebene</a:t>
            </a:r>
          </a:p>
          <a:p>
            <a:pPr lvl="3"/>
            <a:r>
              <a:rPr lang="de-DE" dirty="0"/>
              <a:t>Vierte Ebene</a:t>
            </a:r>
          </a:p>
          <a:p>
            <a:pPr lvl="4"/>
            <a:r>
              <a:rPr lang="de-DE" dirty="0"/>
              <a:t>Fünfte Ebene</a:t>
            </a:r>
          </a:p>
          <a:p>
            <a:pPr lvl="5"/>
            <a:r>
              <a:rPr lang="de-DE" dirty="0"/>
              <a:t>Sechste Ebene</a:t>
            </a:r>
          </a:p>
          <a:p>
            <a:pPr lvl="6"/>
            <a:r>
              <a:rPr lang="de-DE" dirty="0"/>
              <a:t>Siebte Ebene</a:t>
            </a:r>
          </a:p>
          <a:p>
            <a:pPr lvl="7"/>
            <a:r>
              <a:rPr lang="de-DE" dirty="0"/>
              <a:t>Achte Ebene</a:t>
            </a:r>
          </a:p>
          <a:p>
            <a:pPr lvl="8"/>
            <a:r>
              <a:rPr lang="de-DE" dirty="0"/>
              <a:t>Neunte Ebene</a:t>
            </a:r>
          </a:p>
        </p:txBody>
      </p:sp>
      <p:sp>
        <p:nvSpPr>
          <p:cNvPr id="17" name="Untertitel">
            <a:extLst>
              <a:ext uri="{FF2B5EF4-FFF2-40B4-BE49-F238E27FC236}">
                <a16:creationId xmlns:a16="http://schemas.microsoft.com/office/drawing/2014/main" id="{EAAC32E4-EDBF-4A44-A96E-F74E5F436E6B}"/>
              </a:ext>
            </a:extLst>
          </p:cNvPr>
          <p:cNvSpPr>
            <a:spLocks noGrp="1"/>
          </p:cNvSpPr>
          <p:nvPr>
            <p:ph type="body" sz="quarter" idx="14" hasCustomPrompt="1"/>
          </p:nvPr>
        </p:nvSpPr>
        <p:spPr bwMode="gray">
          <a:xfrm>
            <a:off x="408633" y="260680"/>
            <a:ext cx="5471344" cy="288000"/>
          </a:xfrm>
        </p:spPr>
        <p:txBody>
          <a:bodyPr tIns="0" bIns="0" anchor="b" anchorCtr="0"/>
          <a:lstStyle>
            <a:lvl1pPr marL="0" indent="0">
              <a:lnSpc>
                <a:spcPct val="100000"/>
              </a:lnSpc>
              <a:spcBef>
                <a:spcPts val="0"/>
              </a:spcBef>
              <a:spcAft>
                <a:spcPts val="0"/>
              </a:spcAft>
              <a:buFont typeface="Arial" panose="020B0604020202020204" pitchFamily="34" charset="0"/>
              <a:buNone/>
              <a:defRPr sz="1400" b="1" i="0" cap="all" baseline="0">
                <a:solidFill>
                  <a:srgbClr val="E3000F"/>
                </a:solidFill>
                <a:latin typeface="+mn-lt"/>
              </a:defRPr>
            </a:lvl1pPr>
            <a:lvl2pPr marL="0" indent="0">
              <a:lnSpc>
                <a:spcPct val="100000"/>
              </a:lnSpc>
              <a:spcBef>
                <a:spcPts val="0"/>
              </a:spcBef>
              <a:spcAft>
                <a:spcPts val="0"/>
              </a:spcAft>
              <a:buFont typeface="Arial" panose="020B0604020202020204" pitchFamily="34" charset="0"/>
              <a:buNone/>
              <a:defRPr sz="1400" b="1" i="0" cap="all" baseline="0">
                <a:solidFill>
                  <a:srgbClr val="E3000F"/>
                </a:solidFill>
                <a:latin typeface="+mn-lt"/>
              </a:defRPr>
            </a:lvl2pPr>
            <a:lvl3pPr marL="0" indent="0">
              <a:lnSpc>
                <a:spcPct val="100000"/>
              </a:lnSpc>
              <a:spcBef>
                <a:spcPts val="0"/>
              </a:spcBef>
              <a:spcAft>
                <a:spcPts val="0"/>
              </a:spcAft>
              <a:buNone/>
              <a:defRPr sz="1400" b="1" i="0" cap="all" baseline="0">
                <a:solidFill>
                  <a:srgbClr val="E3000F"/>
                </a:solidFill>
                <a:latin typeface="+mn-lt"/>
              </a:defRPr>
            </a:lvl3pPr>
            <a:lvl4pPr marL="0" indent="0">
              <a:lnSpc>
                <a:spcPct val="100000"/>
              </a:lnSpc>
              <a:spcBef>
                <a:spcPts val="0"/>
              </a:spcBef>
              <a:spcAft>
                <a:spcPts val="0"/>
              </a:spcAft>
              <a:buNone/>
              <a:defRPr sz="1400" b="1" i="0" cap="all" baseline="0">
                <a:solidFill>
                  <a:srgbClr val="E3000F"/>
                </a:solidFill>
                <a:latin typeface="+mn-lt"/>
              </a:defRPr>
            </a:lvl4pPr>
            <a:lvl5pPr marL="0" indent="0">
              <a:lnSpc>
                <a:spcPct val="100000"/>
              </a:lnSpc>
              <a:spcBef>
                <a:spcPts val="0"/>
              </a:spcBef>
              <a:spcAft>
                <a:spcPts val="0"/>
              </a:spcAft>
              <a:buNone/>
              <a:defRPr sz="1400" b="1" i="0" cap="all" baseline="0">
                <a:solidFill>
                  <a:srgbClr val="E3000F"/>
                </a:solidFill>
                <a:latin typeface="+mn-lt"/>
              </a:defRPr>
            </a:lvl5pPr>
            <a:lvl6pPr marL="0" indent="0">
              <a:lnSpc>
                <a:spcPct val="100000"/>
              </a:lnSpc>
              <a:spcBef>
                <a:spcPts val="0"/>
              </a:spcBef>
              <a:spcAft>
                <a:spcPts val="0"/>
              </a:spcAft>
              <a:buNone/>
              <a:defRPr sz="1400" b="1" i="0" cap="all" baseline="0">
                <a:solidFill>
                  <a:srgbClr val="E3000F"/>
                </a:solidFill>
                <a:latin typeface="+mn-lt"/>
              </a:defRPr>
            </a:lvl6pPr>
            <a:lvl7pPr marL="0" indent="0">
              <a:lnSpc>
                <a:spcPct val="100000"/>
              </a:lnSpc>
              <a:spcBef>
                <a:spcPts val="0"/>
              </a:spcBef>
              <a:spcAft>
                <a:spcPts val="0"/>
              </a:spcAft>
              <a:buNone/>
              <a:defRPr sz="1400" b="1" i="0" cap="all" baseline="0">
                <a:solidFill>
                  <a:srgbClr val="E3000F"/>
                </a:solidFill>
                <a:latin typeface="+mn-lt"/>
              </a:defRPr>
            </a:lvl7pPr>
            <a:lvl8pPr marL="0" indent="0">
              <a:lnSpc>
                <a:spcPct val="100000"/>
              </a:lnSpc>
              <a:spcBef>
                <a:spcPts val="0"/>
              </a:spcBef>
              <a:spcAft>
                <a:spcPts val="0"/>
              </a:spcAft>
              <a:buNone/>
              <a:defRPr sz="1400" b="1" i="0" cap="all" baseline="0">
                <a:solidFill>
                  <a:srgbClr val="E3000F"/>
                </a:solidFill>
                <a:latin typeface="+mn-lt"/>
              </a:defRPr>
            </a:lvl8pPr>
            <a:lvl9pPr marL="0" indent="0">
              <a:lnSpc>
                <a:spcPct val="100000"/>
              </a:lnSpc>
              <a:spcBef>
                <a:spcPts val="0"/>
              </a:spcBef>
              <a:spcAft>
                <a:spcPts val="0"/>
              </a:spcAft>
              <a:buNone/>
              <a:defRPr sz="1400" b="1" i="0" cap="all" baseline="0">
                <a:solidFill>
                  <a:srgbClr val="E3000F"/>
                </a:solidFill>
                <a:latin typeface="+mn-lt"/>
              </a:defRPr>
            </a:lvl9pPr>
          </a:lstStyle>
          <a:p>
            <a:pPr lvl="0"/>
            <a:r>
              <a:rPr lang="de-DE" dirty="0"/>
              <a:t>Kapitelüberschrift (Optional)</a:t>
            </a:r>
          </a:p>
        </p:txBody>
      </p:sp>
      <p:sp>
        <p:nvSpPr>
          <p:cNvPr id="3" name="Titel 2">
            <a:extLst>
              <a:ext uri="{FF2B5EF4-FFF2-40B4-BE49-F238E27FC236}">
                <a16:creationId xmlns:a16="http://schemas.microsoft.com/office/drawing/2014/main" id="{E4B3B44E-F785-4EC7-8518-50EDB76FA630}"/>
              </a:ext>
            </a:extLst>
          </p:cNvPr>
          <p:cNvSpPr>
            <a:spLocks noGrp="1"/>
          </p:cNvSpPr>
          <p:nvPr>
            <p:ph type="title"/>
          </p:nvPr>
        </p:nvSpPr>
        <p:spPr bwMode="gray">
          <a:xfrm>
            <a:off x="407369" y="620768"/>
            <a:ext cx="5472732" cy="720000"/>
          </a:xfrm>
        </p:spPr>
        <p:txBody>
          <a:bodyPr/>
          <a:lstStyle/>
          <a:p>
            <a:r>
              <a:rPr lang="de-DE"/>
              <a:t>Mastertitelformat bearbeiten</a:t>
            </a:r>
            <a:endParaRPr lang="de-DE" dirty="0"/>
          </a:p>
        </p:txBody>
      </p:sp>
      <p:sp>
        <p:nvSpPr>
          <p:cNvPr id="2" name="Datumsplatzhalter 1">
            <a:extLst>
              <a:ext uri="{FF2B5EF4-FFF2-40B4-BE49-F238E27FC236}">
                <a16:creationId xmlns:a16="http://schemas.microsoft.com/office/drawing/2014/main" id="{AB38E346-DBDE-4DC8-B534-B8860DC3FA8C}"/>
              </a:ext>
            </a:extLst>
          </p:cNvPr>
          <p:cNvSpPr>
            <a:spLocks noGrp="1"/>
          </p:cNvSpPr>
          <p:nvPr>
            <p:ph type="dt" sz="half" idx="15"/>
          </p:nvPr>
        </p:nvSpPr>
        <p:spPr/>
        <p:txBody>
          <a:bodyPr/>
          <a:lstStyle/>
          <a:p>
            <a:fld id="{B5DB4268-4B00-4709-9F01-7947DFFC5E62}" type="datetime1">
              <a:rPr lang="de-DE" smtClean="0"/>
              <a:t>18.08.2023</a:t>
            </a:fld>
            <a:endParaRPr lang="de-DE" dirty="0"/>
          </a:p>
        </p:txBody>
      </p:sp>
      <p:sp>
        <p:nvSpPr>
          <p:cNvPr id="7" name="Fußzeilenplatzhalter 6">
            <a:extLst>
              <a:ext uri="{FF2B5EF4-FFF2-40B4-BE49-F238E27FC236}">
                <a16:creationId xmlns:a16="http://schemas.microsoft.com/office/drawing/2014/main" id="{7BB1E009-7C1D-4502-8AF7-702E506BA268}"/>
              </a:ext>
            </a:extLst>
          </p:cNvPr>
          <p:cNvSpPr>
            <a:spLocks noGrp="1"/>
          </p:cNvSpPr>
          <p:nvPr>
            <p:ph type="ftr" sz="quarter" idx="16"/>
          </p:nvPr>
        </p:nvSpPr>
        <p:spPr/>
        <p:txBody>
          <a:bodyPr/>
          <a:lstStyle/>
          <a:p>
            <a:endParaRPr lang="de-DE" dirty="0"/>
          </a:p>
        </p:txBody>
      </p:sp>
      <p:sp>
        <p:nvSpPr>
          <p:cNvPr id="8" name="Foliennummernplatzhalter 7">
            <a:extLst>
              <a:ext uri="{FF2B5EF4-FFF2-40B4-BE49-F238E27FC236}">
                <a16:creationId xmlns:a16="http://schemas.microsoft.com/office/drawing/2014/main" id="{6E9368BD-0198-44CD-BA58-C346CE787A54}"/>
              </a:ext>
            </a:extLst>
          </p:cNvPr>
          <p:cNvSpPr>
            <a:spLocks noGrp="1"/>
          </p:cNvSpPr>
          <p:nvPr>
            <p:ph type="sldNum" sz="quarter" idx="17"/>
          </p:nvPr>
        </p:nvSpPr>
        <p:spPr/>
        <p:txBody>
          <a:bodyPr/>
          <a:lstStyle/>
          <a:p>
            <a:fld id="{443B15C8-972D-49F6-9B7C-5A2154A8C95F}" type="slidenum">
              <a:rPr lang="de-DE" smtClean="0"/>
              <a:pPr/>
              <a:t>‹Nr.›</a:t>
            </a:fld>
            <a:endParaRPr lang="de-DE" dirty="0"/>
          </a:p>
        </p:txBody>
      </p:sp>
    </p:spTree>
    <p:extLst>
      <p:ext uri="{BB962C8B-B14F-4D97-AF65-F5344CB8AC3E}">
        <p14:creationId xmlns:p14="http://schemas.microsoft.com/office/powerpoint/2010/main" val="3969976808"/>
      </p:ext>
    </p:extLst>
  </p:cSld>
  <p:clrMapOvr>
    <a:masterClrMapping/>
  </p:clrMapOvr>
  <p:extLst>
    <p:ext uri="{DCECCB84-F9BA-43D5-87BE-67443E8EF086}">
      <p15:sldGuideLst xmlns:p15="http://schemas.microsoft.com/office/powerpoint/2012/main"/>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Nur Titel">
    <p:spTree>
      <p:nvGrpSpPr>
        <p:cNvPr id="1" name=""/>
        <p:cNvGrpSpPr/>
        <p:nvPr/>
      </p:nvGrpSpPr>
      <p:grpSpPr>
        <a:xfrm>
          <a:off x="0" y="0"/>
          <a:ext cx="0" cy="0"/>
          <a:chOff x="0" y="0"/>
          <a:chExt cx="0" cy="0"/>
        </a:xfrm>
      </p:grpSpPr>
      <p:sp>
        <p:nvSpPr>
          <p:cNvPr id="7" name="Foliennummernplatzhalter 6">
            <a:extLst>
              <a:ext uri="{FF2B5EF4-FFF2-40B4-BE49-F238E27FC236}">
                <a16:creationId xmlns:a16="http://schemas.microsoft.com/office/drawing/2014/main" id="{48349D81-03EE-4D58-B1F1-A87DE415F14F}"/>
              </a:ext>
            </a:extLst>
          </p:cNvPr>
          <p:cNvSpPr>
            <a:spLocks noGrp="1"/>
          </p:cNvSpPr>
          <p:nvPr>
            <p:ph type="sldNum" sz="quarter" idx="17"/>
          </p:nvPr>
        </p:nvSpPr>
        <p:spPr bwMode="gray"/>
        <p:txBody>
          <a:bodyPr/>
          <a:lstStyle/>
          <a:p>
            <a:fld id="{443B15C8-972D-49F6-9B7C-5A2154A8C95F}" type="slidenum">
              <a:rPr lang="de-DE" smtClean="0"/>
              <a:pPr/>
              <a:t>‹Nr.›</a:t>
            </a:fld>
            <a:endParaRPr lang="de-DE" dirty="0"/>
          </a:p>
        </p:txBody>
      </p:sp>
      <p:sp>
        <p:nvSpPr>
          <p:cNvPr id="2" name="Datumsplatzhalter 1">
            <a:extLst>
              <a:ext uri="{FF2B5EF4-FFF2-40B4-BE49-F238E27FC236}">
                <a16:creationId xmlns:a16="http://schemas.microsoft.com/office/drawing/2014/main" id="{6149385D-8BAA-4465-BB47-DDA1A92A4CB8}"/>
              </a:ext>
            </a:extLst>
          </p:cNvPr>
          <p:cNvSpPr>
            <a:spLocks noGrp="1"/>
          </p:cNvSpPr>
          <p:nvPr>
            <p:ph type="dt" sz="half" idx="15"/>
          </p:nvPr>
        </p:nvSpPr>
        <p:spPr bwMode="gray"/>
        <p:txBody>
          <a:bodyPr/>
          <a:lstStyle/>
          <a:p>
            <a:fld id="{0D2DB39C-1DFE-4E61-ACD4-A93458079C5F}" type="datetime1">
              <a:rPr lang="de-DE" smtClean="0"/>
              <a:t>18.08.2023</a:t>
            </a:fld>
            <a:endParaRPr lang="de-DE" dirty="0"/>
          </a:p>
        </p:txBody>
      </p:sp>
      <p:sp>
        <p:nvSpPr>
          <p:cNvPr id="6" name="Fußzeilenplatzhalter 5">
            <a:extLst>
              <a:ext uri="{FF2B5EF4-FFF2-40B4-BE49-F238E27FC236}">
                <a16:creationId xmlns:a16="http://schemas.microsoft.com/office/drawing/2014/main" id="{245F1009-D19C-47F2-BEC0-784879845D94}"/>
              </a:ext>
            </a:extLst>
          </p:cNvPr>
          <p:cNvSpPr>
            <a:spLocks noGrp="1"/>
          </p:cNvSpPr>
          <p:nvPr>
            <p:ph type="ftr" sz="quarter" idx="16"/>
          </p:nvPr>
        </p:nvSpPr>
        <p:spPr bwMode="gray"/>
        <p:txBody>
          <a:bodyPr/>
          <a:lstStyle/>
          <a:p>
            <a:endParaRPr lang="de-DE" dirty="0"/>
          </a:p>
        </p:txBody>
      </p:sp>
      <p:sp>
        <p:nvSpPr>
          <p:cNvPr id="10" name="Quelle">
            <a:extLst>
              <a:ext uri="{FF2B5EF4-FFF2-40B4-BE49-F238E27FC236}">
                <a16:creationId xmlns:a16="http://schemas.microsoft.com/office/drawing/2014/main" id="{1431A31B-9D1E-4BC9-808B-41E3327CFA5C}"/>
              </a:ext>
            </a:extLst>
          </p:cNvPr>
          <p:cNvSpPr>
            <a:spLocks noGrp="1"/>
          </p:cNvSpPr>
          <p:nvPr>
            <p:ph type="body" sz="quarter" idx="13" hasCustomPrompt="1"/>
          </p:nvPr>
        </p:nvSpPr>
        <p:spPr bwMode="gray">
          <a:xfrm>
            <a:off x="407368" y="6381328"/>
            <a:ext cx="5472732" cy="216000"/>
          </a:xfrm>
        </p:spPr>
        <p:txBody>
          <a:bodyPr bIns="46800" anchor="b"/>
          <a:lstStyle>
            <a:lvl1pPr marL="0" indent="0">
              <a:lnSpc>
                <a:spcPct val="100000"/>
              </a:lnSpc>
              <a:spcBef>
                <a:spcPts val="0"/>
              </a:spcBef>
              <a:spcAft>
                <a:spcPts val="0"/>
              </a:spcAft>
              <a:buFont typeface="Arial" panose="020B0604020202020204" pitchFamily="34" charset="0"/>
              <a:buNone/>
              <a:defRPr sz="900" b="0">
                <a:solidFill>
                  <a:srgbClr val="5D6C73"/>
                </a:solidFill>
                <a:latin typeface="+mn-lt"/>
              </a:defRPr>
            </a:lvl1pPr>
            <a:lvl2pPr marL="0" indent="0">
              <a:lnSpc>
                <a:spcPct val="100000"/>
              </a:lnSpc>
              <a:spcBef>
                <a:spcPts val="0"/>
              </a:spcBef>
              <a:spcAft>
                <a:spcPts val="0"/>
              </a:spcAft>
              <a:buFont typeface="Arial" panose="020B0604020202020204" pitchFamily="34" charset="0"/>
              <a:buNone/>
              <a:defRPr sz="900" b="0">
                <a:solidFill>
                  <a:srgbClr val="5D6C73"/>
                </a:solidFill>
                <a:latin typeface="+mn-lt"/>
              </a:defRPr>
            </a:lvl2pPr>
            <a:lvl3pPr marL="0" indent="0">
              <a:lnSpc>
                <a:spcPct val="100000"/>
              </a:lnSpc>
              <a:spcBef>
                <a:spcPts val="0"/>
              </a:spcBef>
              <a:spcAft>
                <a:spcPts val="0"/>
              </a:spcAft>
              <a:buNone/>
              <a:defRPr sz="900" b="0">
                <a:solidFill>
                  <a:srgbClr val="5D6C73"/>
                </a:solidFill>
                <a:latin typeface="+mn-lt"/>
              </a:defRPr>
            </a:lvl3pPr>
            <a:lvl4pPr marL="0" indent="0">
              <a:lnSpc>
                <a:spcPct val="100000"/>
              </a:lnSpc>
              <a:spcBef>
                <a:spcPts val="0"/>
              </a:spcBef>
              <a:spcAft>
                <a:spcPts val="0"/>
              </a:spcAft>
              <a:buNone/>
              <a:defRPr sz="900" b="0">
                <a:solidFill>
                  <a:srgbClr val="5D6C73"/>
                </a:solidFill>
                <a:latin typeface="+mn-lt"/>
              </a:defRPr>
            </a:lvl4pPr>
            <a:lvl5pPr marL="0" indent="0">
              <a:lnSpc>
                <a:spcPct val="100000"/>
              </a:lnSpc>
              <a:spcBef>
                <a:spcPts val="0"/>
              </a:spcBef>
              <a:spcAft>
                <a:spcPts val="0"/>
              </a:spcAft>
              <a:buNone/>
              <a:defRPr sz="900" b="0">
                <a:solidFill>
                  <a:srgbClr val="5D6C73"/>
                </a:solidFill>
                <a:latin typeface="+mn-lt"/>
              </a:defRPr>
            </a:lvl5pPr>
            <a:lvl6pPr marL="0" indent="0">
              <a:lnSpc>
                <a:spcPct val="100000"/>
              </a:lnSpc>
              <a:spcBef>
                <a:spcPts val="0"/>
              </a:spcBef>
              <a:spcAft>
                <a:spcPts val="0"/>
              </a:spcAft>
              <a:buNone/>
              <a:defRPr sz="900" b="0">
                <a:solidFill>
                  <a:srgbClr val="5D6C73"/>
                </a:solidFill>
                <a:latin typeface="+mn-lt"/>
              </a:defRPr>
            </a:lvl6pPr>
            <a:lvl7pPr marL="0" indent="0">
              <a:lnSpc>
                <a:spcPct val="100000"/>
              </a:lnSpc>
              <a:spcBef>
                <a:spcPts val="0"/>
              </a:spcBef>
              <a:spcAft>
                <a:spcPts val="0"/>
              </a:spcAft>
              <a:buNone/>
              <a:defRPr sz="900" b="0">
                <a:solidFill>
                  <a:srgbClr val="5D6C73"/>
                </a:solidFill>
                <a:latin typeface="+mn-lt"/>
              </a:defRPr>
            </a:lvl7pPr>
            <a:lvl8pPr marL="0" indent="0">
              <a:lnSpc>
                <a:spcPct val="100000"/>
              </a:lnSpc>
              <a:spcBef>
                <a:spcPts val="0"/>
              </a:spcBef>
              <a:spcAft>
                <a:spcPts val="0"/>
              </a:spcAft>
              <a:buNone/>
              <a:defRPr sz="900" b="0">
                <a:solidFill>
                  <a:srgbClr val="5D6C73"/>
                </a:solidFill>
                <a:latin typeface="+mn-lt"/>
              </a:defRPr>
            </a:lvl8pPr>
            <a:lvl9pPr marL="0" indent="0">
              <a:lnSpc>
                <a:spcPct val="100000"/>
              </a:lnSpc>
              <a:spcBef>
                <a:spcPts val="0"/>
              </a:spcBef>
              <a:spcAft>
                <a:spcPts val="0"/>
              </a:spcAft>
              <a:buNone/>
              <a:defRPr sz="900" b="0">
                <a:solidFill>
                  <a:srgbClr val="5D6C73"/>
                </a:solidFill>
                <a:latin typeface="+mn-lt"/>
              </a:defRPr>
            </a:lvl9pPr>
          </a:lstStyle>
          <a:p>
            <a:pPr lvl="0"/>
            <a:r>
              <a:rPr lang="de-DE" dirty="0"/>
              <a:t>Fußnote/Quellenangabe</a:t>
            </a:r>
          </a:p>
        </p:txBody>
      </p:sp>
      <p:sp>
        <p:nvSpPr>
          <p:cNvPr id="11" name="Untertitel">
            <a:extLst>
              <a:ext uri="{FF2B5EF4-FFF2-40B4-BE49-F238E27FC236}">
                <a16:creationId xmlns:a16="http://schemas.microsoft.com/office/drawing/2014/main" id="{641BED08-719F-455F-B168-89939875C8B6}"/>
              </a:ext>
            </a:extLst>
          </p:cNvPr>
          <p:cNvSpPr>
            <a:spLocks noGrp="1"/>
          </p:cNvSpPr>
          <p:nvPr>
            <p:ph type="body" sz="quarter" idx="14" hasCustomPrompt="1"/>
          </p:nvPr>
        </p:nvSpPr>
        <p:spPr bwMode="gray">
          <a:xfrm>
            <a:off x="408633" y="260680"/>
            <a:ext cx="11376000" cy="288000"/>
          </a:xfrm>
        </p:spPr>
        <p:txBody>
          <a:bodyPr tIns="0" bIns="0" anchor="b" anchorCtr="0"/>
          <a:lstStyle>
            <a:lvl1pPr marL="0" indent="0">
              <a:lnSpc>
                <a:spcPct val="100000"/>
              </a:lnSpc>
              <a:spcBef>
                <a:spcPts val="0"/>
              </a:spcBef>
              <a:spcAft>
                <a:spcPts val="0"/>
              </a:spcAft>
              <a:buFont typeface="Arial" panose="020B0604020202020204" pitchFamily="34" charset="0"/>
              <a:buNone/>
              <a:defRPr sz="1400" b="1" i="0" cap="all" baseline="0">
                <a:solidFill>
                  <a:srgbClr val="E3000F"/>
                </a:solidFill>
                <a:latin typeface="+mn-lt"/>
              </a:defRPr>
            </a:lvl1pPr>
            <a:lvl2pPr marL="0" indent="0">
              <a:lnSpc>
                <a:spcPct val="100000"/>
              </a:lnSpc>
              <a:spcBef>
                <a:spcPts val="0"/>
              </a:spcBef>
              <a:spcAft>
                <a:spcPts val="0"/>
              </a:spcAft>
              <a:buFont typeface="Arial" panose="020B0604020202020204" pitchFamily="34" charset="0"/>
              <a:buNone/>
              <a:defRPr sz="1400" b="1" i="0" cap="all" baseline="0">
                <a:solidFill>
                  <a:srgbClr val="E3000F"/>
                </a:solidFill>
                <a:latin typeface="+mn-lt"/>
              </a:defRPr>
            </a:lvl2pPr>
            <a:lvl3pPr marL="0" indent="0">
              <a:lnSpc>
                <a:spcPct val="100000"/>
              </a:lnSpc>
              <a:spcBef>
                <a:spcPts val="0"/>
              </a:spcBef>
              <a:spcAft>
                <a:spcPts val="0"/>
              </a:spcAft>
              <a:buNone/>
              <a:defRPr sz="1400" b="1" i="0" cap="all" baseline="0">
                <a:solidFill>
                  <a:srgbClr val="E3000F"/>
                </a:solidFill>
                <a:latin typeface="+mn-lt"/>
              </a:defRPr>
            </a:lvl3pPr>
            <a:lvl4pPr marL="0" indent="0">
              <a:lnSpc>
                <a:spcPct val="100000"/>
              </a:lnSpc>
              <a:spcBef>
                <a:spcPts val="0"/>
              </a:spcBef>
              <a:spcAft>
                <a:spcPts val="0"/>
              </a:spcAft>
              <a:buNone/>
              <a:defRPr sz="1400" b="1" i="0" cap="all" baseline="0">
                <a:solidFill>
                  <a:srgbClr val="E3000F"/>
                </a:solidFill>
                <a:latin typeface="+mn-lt"/>
              </a:defRPr>
            </a:lvl4pPr>
            <a:lvl5pPr marL="0" indent="0">
              <a:lnSpc>
                <a:spcPct val="100000"/>
              </a:lnSpc>
              <a:spcBef>
                <a:spcPts val="0"/>
              </a:spcBef>
              <a:spcAft>
                <a:spcPts val="0"/>
              </a:spcAft>
              <a:buNone/>
              <a:defRPr sz="1400" b="1" i="0" cap="all" baseline="0">
                <a:solidFill>
                  <a:srgbClr val="E3000F"/>
                </a:solidFill>
                <a:latin typeface="+mn-lt"/>
              </a:defRPr>
            </a:lvl5pPr>
            <a:lvl6pPr marL="0" indent="0">
              <a:lnSpc>
                <a:spcPct val="100000"/>
              </a:lnSpc>
              <a:spcBef>
                <a:spcPts val="0"/>
              </a:spcBef>
              <a:spcAft>
                <a:spcPts val="0"/>
              </a:spcAft>
              <a:buNone/>
              <a:defRPr sz="1400" b="1" i="0" cap="all" baseline="0">
                <a:solidFill>
                  <a:srgbClr val="E3000F"/>
                </a:solidFill>
                <a:latin typeface="+mn-lt"/>
              </a:defRPr>
            </a:lvl6pPr>
            <a:lvl7pPr marL="0" indent="0">
              <a:lnSpc>
                <a:spcPct val="100000"/>
              </a:lnSpc>
              <a:spcBef>
                <a:spcPts val="0"/>
              </a:spcBef>
              <a:spcAft>
                <a:spcPts val="0"/>
              </a:spcAft>
              <a:buNone/>
              <a:defRPr sz="1400" b="1" i="0" cap="all" baseline="0">
                <a:solidFill>
                  <a:srgbClr val="E3000F"/>
                </a:solidFill>
                <a:latin typeface="+mn-lt"/>
              </a:defRPr>
            </a:lvl7pPr>
            <a:lvl8pPr marL="0" indent="0">
              <a:lnSpc>
                <a:spcPct val="100000"/>
              </a:lnSpc>
              <a:spcBef>
                <a:spcPts val="0"/>
              </a:spcBef>
              <a:spcAft>
                <a:spcPts val="0"/>
              </a:spcAft>
              <a:buNone/>
              <a:defRPr sz="1400" b="1" i="0" cap="all" baseline="0">
                <a:solidFill>
                  <a:srgbClr val="E3000F"/>
                </a:solidFill>
                <a:latin typeface="+mn-lt"/>
              </a:defRPr>
            </a:lvl8pPr>
            <a:lvl9pPr marL="0" indent="0">
              <a:lnSpc>
                <a:spcPct val="100000"/>
              </a:lnSpc>
              <a:spcBef>
                <a:spcPts val="0"/>
              </a:spcBef>
              <a:spcAft>
                <a:spcPts val="0"/>
              </a:spcAft>
              <a:buNone/>
              <a:defRPr sz="1400" b="1" i="0" cap="all" baseline="0">
                <a:solidFill>
                  <a:srgbClr val="E3000F"/>
                </a:solidFill>
                <a:latin typeface="+mn-lt"/>
              </a:defRPr>
            </a:lvl9pPr>
          </a:lstStyle>
          <a:p>
            <a:pPr lvl="0"/>
            <a:r>
              <a:rPr lang="de-DE" dirty="0"/>
              <a:t>Kapitelüberschrift (Optional)</a:t>
            </a:r>
          </a:p>
        </p:txBody>
      </p:sp>
      <p:sp>
        <p:nvSpPr>
          <p:cNvPr id="3" name="Titel 2">
            <a:extLst>
              <a:ext uri="{FF2B5EF4-FFF2-40B4-BE49-F238E27FC236}">
                <a16:creationId xmlns:a16="http://schemas.microsoft.com/office/drawing/2014/main" id="{8EFECBBB-507E-40D7-A647-127A63EC020F}"/>
              </a:ext>
            </a:extLst>
          </p:cNvPr>
          <p:cNvSpPr>
            <a:spLocks noGrp="1"/>
          </p:cNvSpPr>
          <p:nvPr>
            <p:ph type="title"/>
          </p:nvPr>
        </p:nvSpPr>
        <p:spPr bwMode="gray"/>
        <p:txBody>
          <a:bodyPr/>
          <a:lstStyle/>
          <a:p>
            <a:r>
              <a:rPr lang="de-DE"/>
              <a:t>Mastertitelformat bearbeiten</a:t>
            </a:r>
            <a:endParaRPr lang="de-DE" dirty="0"/>
          </a:p>
        </p:txBody>
      </p:sp>
    </p:spTree>
    <p:extLst>
      <p:ext uri="{BB962C8B-B14F-4D97-AF65-F5344CB8AC3E}">
        <p14:creationId xmlns:p14="http://schemas.microsoft.com/office/powerpoint/2010/main" val="2538990565"/>
      </p:ext>
    </p:extLst>
  </p:cSld>
  <p:clrMapOvr>
    <a:masterClrMapping/>
  </p:clrMapOvr>
  <p:extLst>
    <p:ext uri="{DCECCB84-F9BA-43D5-87BE-67443E8EF086}">
      <p15:sldGuideLst xmlns:p15="http://schemas.microsoft.com/office/powerpoint/2012/main"/>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Bild vollflächig">
    <p:spTree>
      <p:nvGrpSpPr>
        <p:cNvPr id="1" name=""/>
        <p:cNvGrpSpPr/>
        <p:nvPr/>
      </p:nvGrpSpPr>
      <p:grpSpPr>
        <a:xfrm>
          <a:off x="0" y="0"/>
          <a:ext cx="0" cy="0"/>
          <a:chOff x="0" y="0"/>
          <a:chExt cx="0" cy="0"/>
        </a:xfrm>
      </p:grpSpPr>
      <p:sp>
        <p:nvSpPr>
          <p:cNvPr id="11" name="Bildplatzhalter 4">
            <a:extLst>
              <a:ext uri="{FF2B5EF4-FFF2-40B4-BE49-F238E27FC236}">
                <a16:creationId xmlns:a16="http://schemas.microsoft.com/office/drawing/2014/main" id="{862EF2F3-AE5D-4BD1-B244-0252E5F5621D}"/>
              </a:ext>
            </a:extLst>
          </p:cNvPr>
          <p:cNvSpPr>
            <a:spLocks noGrp="1"/>
          </p:cNvSpPr>
          <p:nvPr>
            <p:ph type="pic" sz="quarter" idx="11" hasCustomPrompt="1"/>
          </p:nvPr>
        </p:nvSpPr>
        <p:spPr bwMode="gray">
          <a:xfrm>
            <a:off x="0" y="0"/>
            <a:ext cx="12191999" cy="6858000"/>
          </a:xfrm>
          <a:solidFill>
            <a:schemeClr val="bg1">
              <a:lumMod val="95000"/>
            </a:schemeClr>
          </a:solidFill>
        </p:spPr>
        <p:txBody>
          <a:bodyPr tIns="0" bIns="864000" anchor="ctr"/>
          <a:lstStyle>
            <a:lvl1pPr marL="0" indent="0" algn="ctr">
              <a:spcAft>
                <a:spcPts val="0"/>
              </a:spcAft>
              <a:buFont typeface="Arial" panose="020B0604020202020204" pitchFamily="34" charset="0"/>
              <a:buNone/>
              <a:defRPr sz="1200" b="0">
                <a:solidFill>
                  <a:schemeClr val="tx1"/>
                </a:solidFill>
                <a:latin typeface="+mn-lt"/>
              </a:defRPr>
            </a:lvl1pPr>
            <a:lvl2pPr marL="0" indent="0" algn="ctr">
              <a:spcAft>
                <a:spcPts val="0"/>
              </a:spcAft>
              <a:buFont typeface="Arial" panose="020B0604020202020204" pitchFamily="34" charset="0"/>
              <a:buNone/>
              <a:defRPr sz="1200" b="0">
                <a:solidFill>
                  <a:schemeClr val="tx1"/>
                </a:solidFill>
                <a:latin typeface="+mn-lt"/>
              </a:defRPr>
            </a:lvl2pPr>
            <a:lvl3pPr marL="0" indent="0" algn="ctr">
              <a:spcAft>
                <a:spcPts val="0"/>
              </a:spcAft>
              <a:buNone/>
              <a:defRPr sz="1200" b="0">
                <a:solidFill>
                  <a:schemeClr val="tx1"/>
                </a:solidFill>
                <a:latin typeface="+mn-lt"/>
              </a:defRPr>
            </a:lvl3pPr>
            <a:lvl4pPr marL="0" indent="0" algn="ctr">
              <a:spcAft>
                <a:spcPts val="0"/>
              </a:spcAft>
              <a:buNone/>
              <a:defRPr sz="1200" b="0">
                <a:solidFill>
                  <a:schemeClr val="tx1"/>
                </a:solidFill>
                <a:latin typeface="+mn-lt"/>
              </a:defRPr>
            </a:lvl4pPr>
            <a:lvl5pPr marL="0" indent="0" algn="ctr">
              <a:spcAft>
                <a:spcPts val="0"/>
              </a:spcAft>
              <a:buNone/>
              <a:defRPr sz="1200" b="0">
                <a:solidFill>
                  <a:schemeClr val="tx1"/>
                </a:solidFill>
                <a:latin typeface="+mn-lt"/>
              </a:defRPr>
            </a:lvl5pPr>
            <a:lvl6pPr marL="0" indent="0" algn="ctr">
              <a:spcAft>
                <a:spcPts val="0"/>
              </a:spcAft>
              <a:buNone/>
              <a:defRPr sz="1200" b="0">
                <a:solidFill>
                  <a:schemeClr val="tx1"/>
                </a:solidFill>
                <a:latin typeface="+mn-lt"/>
              </a:defRPr>
            </a:lvl6pPr>
            <a:lvl7pPr marL="0" indent="0" algn="ctr">
              <a:spcAft>
                <a:spcPts val="0"/>
              </a:spcAft>
              <a:buNone/>
              <a:defRPr sz="1200" b="0">
                <a:solidFill>
                  <a:schemeClr val="tx1"/>
                </a:solidFill>
                <a:latin typeface="+mn-lt"/>
              </a:defRPr>
            </a:lvl7pPr>
            <a:lvl8pPr marL="0" indent="0" algn="ctr">
              <a:spcAft>
                <a:spcPts val="0"/>
              </a:spcAft>
              <a:buNone/>
              <a:defRPr sz="1200" b="0">
                <a:solidFill>
                  <a:schemeClr val="tx1"/>
                </a:solidFill>
                <a:latin typeface="+mn-lt"/>
              </a:defRPr>
            </a:lvl8pPr>
            <a:lvl9pPr marL="0" indent="0" algn="ctr">
              <a:spcAft>
                <a:spcPts val="0"/>
              </a:spcAft>
              <a:buNone/>
              <a:defRPr sz="1200" b="0">
                <a:solidFill>
                  <a:schemeClr val="tx1"/>
                </a:solidFill>
                <a:latin typeface="+mn-lt"/>
              </a:defRPr>
            </a:lvl9pPr>
          </a:lstStyle>
          <a:p>
            <a:pPr lvl="0"/>
            <a:r>
              <a:rPr lang="de-DE" dirty="0"/>
              <a:t> </a:t>
            </a:r>
          </a:p>
        </p:txBody>
      </p:sp>
    </p:spTree>
    <p:extLst>
      <p:ext uri="{BB962C8B-B14F-4D97-AF65-F5344CB8AC3E}">
        <p14:creationId xmlns:p14="http://schemas.microsoft.com/office/powerpoint/2010/main" val="624696200"/>
      </p:ext>
    </p:extLst>
  </p:cSld>
  <p:clrMapOvr>
    <a:masterClrMapping/>
  </p:clrMapOvr>
  <p:extLst>
    <p:ext uri="{DCECCB84-F9BA-43D5-87BE-67443E8EF086}">
      <p15:sldGuideLst xmlns:p15="http://schemas.microsoft.com/office/powerpoint/2012/main"/>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Inhalt und ein Bild">
    <p:spTree>
      <p:nvGrpSpPr>
        <p:cNvPr id="1" name=""/>
        <p:cNvGrpSpPr/>
        <p:nvPr/>
      </p:nvGrpSpPr>
      <p:grpSpPr>
        <a:xfrm>
          <a:off x="0" y="0"/>
          <a:ext cx="0" cy="0"/>
          <a:chOff x="0" y="0"/>
          <a:chExt cx="0" cy="0"/>
        </a:xfrm>
      </p:grpSpPr>
      <p:sp>
        <p:nvSpPr>
          <p:cNvPr id="5" name="Datumsplatzhalter 4">
            <a:extLst>
              <a:ext uri="{FF2B5EF4-FFF2-40B4-BE49-F238E27FC236}">
                <a16:creationId xmlns:a16="http://schemas.microsoft.com/office/drawing/2014/main" id="{887399CF-1EDD-48F4-ACFA-B50841572795}"/>
              </a:ext>
            </a:extLst>
          </p:cNvPr>
          <p:cNvSpPr>
            <a:spLocks noGrp="1"/>
          </p:cNvSpPr>
          <p:nvPr>
            <p:ph type="dt" sz="half" idx="15"/>
          </p:nvPr>
        </p:nvSpPr>
        <p:spPr/>
        <p:txBody>
          <a:bodyPr/>
          <a:lstStyle>
            <a:lvl1pPr>
              <a:defRPr>
                <a:solidFill>
                  <a:schemeClr val="bg1"/>
                </a:solidFill>
              </a:defRPr>
            </a:lvl1pPr>
          </a:lstStyle>
          <a:p>
            <a:fld id="{42B98F7C-5DFD-44D7-954D-429466EFA246}" type="datetime1">
              <a:rPr lang="de-DE" smtClean="0"/>
              <a:t>18.08.2023</a:t>
            </a:fld>
            <a:endParaRPr lang="de-DE" dirty="0"/>
          </a:p>
        </p:txBody>
      </p:sp>
      <p:sp>
        <p:nvSpPr>
          <p:cNvPr id="7" name="Fußzeilenplatzhalter 6">
            <a:extLst>
              <a:ext uri="{FF2B5EF4-FFF2-40B4-BE49-F238E27FC236}">
                <a16:creationId xmlns:a16="http://schemas.microsoft.com/office/drawing/2014/main" id="{1805C9D5-EF2D-451C-894F-088D5912D91B}"/>
              </a:ext>
            </a:extLst>
          </p:cNvPr>
          <p:cNvSpPr>
            <a:spLocks noGrp="1"/>
          </p:cNvSpPr>
          <p:nvPr>
            <p:ph type="ftr" sz="quarter" idx="16"/>
          </p:nvPr>
        </p:nvSpPr>
        <p:spPr/>
        <p:txBody>
          <a:bodyPr/>
          <a:lstStyle>
            <a:lvl1pPr>
              <a:defRPr>
                <a:solidFill>
                  <a:schemeClr val="bg1"/>
                </a:solidFill>
              </a:defRPr>
            </a:lvl1pPr>
          </a:lstStyle>
          <a:p>
            <a:endParaRPr lang="de-DE" dirty="0"/>
          </a:p>
        </p:txBody>
      </p:sp>
      <p:sp>
        <p:nvSpPr>
          <p:cNvPr id="8" name="Foliennummernplatzhalter 7">
            <a:extLst>
              <a:ext uri="{FF2B5EF4-FFF2-40B4-BE49-F238E27FC236}">
                <a16:creationId xmlns:a16="http://schemas.microsoft.com/office/drawing/2014/main" id="{B9D3E59E-9640-4057-8796-72BA726D1321}"/>
              </a:ext>
            </a:extLst>
          </p:cNvPr>
          <p:cNvSpPr>
            <a:spLocks noGrp="1"/>
          </p:cNvSpPr>
          <p:nvPr>
            <p:ph type="sldNum" sz="quarter" idx="17"/>
          </p:nvPr>
        </p:nvSpPr>
        <p:spPr/>
        <p:txBody>
          <a:bodyPr/>
          <a:lstStyle>
            <a:lvl1pPr>
              <a:defRPr>
                <a:solidFill>
                  <a:schemeClr val="bg1"/>
                </a:solidFill>
              </a:defRPr>
            </a:lvl1pPr>
          </a:lstStyle>
          <a:p>
            <a:fld id="{443B15C8-972D-49F6-9B7C-5A2154A8C95F}" type="slidenum">
              <a:rPr lang="de-DE" smtClean="0"/>
              <a:pPr/>
              <a:t>‹Nr.›</a:t>
            </a:fld>
            <a:endParaRPr lang="de-DE" dirty="0"/>
          </a:p>
        </p:txBody>
      </p:sp>
      <p:sp>
        <p:nvSpPr>
          <p:cNvPr id="11" name="Bildplatzhalter 10">
            <a:extLst>
              <a:ext uri="{FF2B5EF4-FFF2-40B4-BE49-F238E27FC236}">
                <a16:creationId xmlns:a16="http://schemas.microsoft.com/office/drawing/2014/main" id="{2490BACD-2229-4AF3-A1D0-9FB8C6A21F14}"/>
              </a:ext>
            </a:extLst>
          </p:cNvPr>
          <p:cNvSpPr>
            <a:spLocks noGrp="1"/>
          </p:cNvSpPr>
          <p:nvPr>
            <p:ph type="pic" sz="quarter" idx="11" hasCustomPrompt="1"/>
          </p:nvPr>
        </p:nvSpPr>
        <p:spPr bwMode="gray">
          <a:xfrm>
            <a:off x="6311902" y="0"/>
            <a:ext cx="5880098" cy="6858000"/>
          </a:xfrm>
          <a:prstGeom prst="rect">
            <a:avLst/>
          </a:prstGeom>
          <a:solidFill>
            <a:schemeClr val="bg1">
              <a:lumMod val="95000"/>
            </a:schemeClr>
          </a:solidFill>
        </p:spPr>
        <p:txBody>
          <a:bodyPr wrap="square" tIns="0" bIns="864000" anchor="ctr">
            <a:noAutofit/>
          </a:bodyPr>
          <a:lstStyle>
            <a:lvl1pPr marL="0" indent="0" algn="ctr">
              <a:spcBef>
                <a:spcPts val="0"/>
              </a:spcBef>
              <a:spcAft>
                <a:spcPts val="0"/>
              </a:spcAft>
              <a:buFont typeface="Arial" panose="020B0604020202020204" pitchFamily="34" charset="0"/>
              <a:buNone/>
              <a:defRPr sz="1200" b="0">
                <a:solidFill>
                  <a:schemeClr val="tx1"/>
                </a:solidFill>
                <a:latin typeface="+mn-lt"/>
              </a:defRPr>
            </a:lvl1pPr>
            <a:lvl2pPr marL="0" indent="0" algn="ctr">
              <a:spcBef>
                <a:spcPts val="0"/>
              </a:spcBef>
              <a:spcAft>
                <a:spcPts val="0"/>
              </a:spcAft>
              <a:buFont typeface="Arial" panose="020B0604020202020204" pitchFamily="34" charset="0"/>
              <a:buNone/>
              <a:defRPr sz="1200" b="0">
                <a:solidFill>
                  <a:schemeClr val="tx1"/>
                </a:solidFill>
                <a:latin typeface="+mn-lt"/>
              </a:defRPr>
            </a:lvl2pPr>
            <a:lvl3pPr marL="0" indent="0" algn="ctr">
              <a:spcBef>
                <a:spcPts val="0"/>
              </a:spcBef>
              <a:spcAft>
                <a:spcPts val="0"/>
              </a:spcAft>
              <a:buNone/>
              <a:defRPr sz="1200" b="0">
                <a:solidFill>
                  <a:schemeClr val="tx1"/>
                </a:solidFill>
                <a:latin typeface="+mn-lt"/>
              </a:defRPr>
            </a:lvl3pPr>
            <a:lvl4pPr marL="0" indent="0" algn="ctr">
              <a:spcBef>
                <a:spcPts val="0"/>
              </a:spcBef>
              <a:spcAft>
                <a:spcPts val="0"/>
              </a:spcAft>
              <a:buNone/>
              <a:defRPr sz="1200" b="0">
                <a:solidFill>
                  <a:schemeClr val="tx1"/>
                </a:solidFill>
                <a:latin typeface="+mn-lt"/>
              </a:defRPr>
            </a:lvl4pPr>
            <a:lvl5pPr marL="0" indent="0" algn="ctr">
              <a:spcBef>
                <a:spcPts val="0"/>
              </a:spcBef>
              <a:spcAft>
                <a:spcPts val="0"/>
              </a:spcAft>
              <a:buNone/>
              <a:defRPr sz="1200" b="0">
                <a:solidFill>
                  <a:schemeClr val="tx1"/>
                </a:solidFill>
                <a:latin typeface="+mn-lt"/>
              </a:defRPr>
            </a:lvl5pPr>
            <a:lvl6pPr marL="0" indent="0" algn="ctr">
              <a:spcBef>
                <a:spcPts val="0"/>
              </a:spcBef>
              <a:spcAft>
                <a:spcPts val="0"/>
              </a:spcAft>
              <a:buNone/>
              <a:defRPr sz="1200" b="0">
                <a:solidFill>
                  <a:schemeClr val="tx1"/>
                </a:solidFill>
                <a:latin typeface="+mn-lt"/>
              </a:defRPr>
            </a:lvl6pPr>
            <a:lvl7pPr marL="0" indent="0" algn="ctr">
              <a:spcBef>
                <a:spcPts val="0"/>
              </a:spcBef>
              <a:spcAft>
                <a:spcPts val="0"/>
              </a:spcAft>
              <a:buNone/>
              <a:defRPr sz="1200" b="0">
                <a:solidFill>
                  <a:schemeClr val="tx1"/>
                </a:solidFill>
                <a:latin typeface="+mn-lt"/>
              </a:defRPr>
            </a:lvl7pPr>
            <a:lvl8pPr marL="0" indent="0" algn="ctr">
              <a:spcBef>
                <a:spcPts val="0"/>
              </a:spcBef>
              <a:spcAft>
                <a:spcPts val="0"/>
              </a:spcAft>
              <a:buNone/>
              <a:defRPr sz="1200" b="0">
                <a:solidFill>
                  <a:schemeClr val="tx1"/>
                </a:solidFill>
                <a:latin typeface="+mn-lt"/>
              </a:defRPr>
            </a:lvl8pPr>
            <a:lvl9pPr marL="0" indent="0" algn="ctr">
              <a:spcBef>
                <a:spcPts val="0"/>
              </a:spcBef>
              <a:spcAft>
                <a:spcPts val="0"/>
              </a:spcAft>
              <a:buNone/>
              <a:defRPr sz="1200" b="0">
                <a:solidFill>
                  <a:schemeClr val="tx1"/>
                </a:solidFill>
                <a:latin typeface="+mn-lt"/>
              </a:defRPr>
            </a:lvl9pPr>
          </a:lstStyle>
          <a:p>
            <a:pPr lvl="0"/>
            <a:r>
              <a:rPr lang="de-DE" dirty="0"/>
              <a:t> </a:t>
            </a:r>
          </a:p>
        </p:txBody>
      </p:sp>
      <p:sp>
        <p:nvSpPr>
          <p:cNvPr id="21" name="Quelle">
            <a:extLst>
              <a:ext uri="{FF2B5EF4-FFF2-40B4-BE49-F238E27FC236}">
                <a16:creationId xmlns:a16="http://schemas.microsoft.com/office/drawing/2014/main" id="{C4193BA8-9454-46D8-AE93-FD5A699EC90A}"/>
              </a:ext>
            </a:extLst>
          </p:cNvPr>
          <p:cNvSpPr>
            <a:spLocks noGrp="1"/>
          </p:cNvSpPr>
          <p:nvPr>
            <p:ph type="body" sz="quarter" idx="13" hasCustomPrompt="1"/>
          </p:nvPr>
        </p:nvSpPr>
        <p:spPr bwMode="gray">
          <a:xfrm>
            <a:off x="407368" y="6381328"/>
            <a:ext cx="5472732" cy="216000"/>
          </a:xfrm>
        </p:spPr>
        <p:txBody>
          <a:bodyPr bIns="46800" anchor="b"/>
          <a:lstStyle>
            <a:lvl1pPr marL="0" indent="0">
              <a:lnSpc>
                <a:spcPct val="100000"/>
              </a:lnSpc>
              <a:spcBef>
                <a:spcPts val="0"/>
              </a:spcBef>
              <a:spcAft>
                <a:spcPts val="0"/>
              </a:spcAft>
              <a:buFont typeface="Arial" panose="020B0604020202020204" pitchFamily="34" charset="0"/>
              <a:buNone/>
              <a:defRPr sz="900" b="0">
                <a:solidFill>
                  <a:srgbClr val="5D6C73"/>
                </a:solidFill>
                <a:latin typeface="+mn-lt"/>
              </a:defRPr>
            </a:lvl1pPr>
            <a:lvl2pPr marL="0" indent="0">
              <a:lnSpc>
                <a:spcPct val="100000"/>
              </a:lnSpc>
              <a:spcBef>
                <a:spcPts val="0"/>
              </a:spcBef>
              <a:spcAft>
                <a:spcPts val="0"/>
              </a:spcAft>
              <a:buFont typeface="Arial" panose="020B0604020202020204" pitchFamily="34" charset="0"/>
              <a:buNone/>
              <a:defRPr sz="900" b="0">
                <a:solidFill>
                  <a:srgbClr val="5D6C73"/>
                </a:solidFill>
                <a:latin typeface="+mn-lt"/>
              </a:defRPr>
            </a:lvl2pPr>
            <a:lvl3pPr marL="0" indent="0">
              <a:lnSpc>
                <a:spcPct val="100000"/>
              </a:lnSpc>
              <a:spcBef>
                <a:spcPts val="0"/>
              </a:spcBef>
              <a:spcAft>
                <a:spcPts val="0"/>
              </a:spcAft>
              <a:buNone/>
              <a:defRPr sz="900" b="0">
                <a:solidFill>
                  <a:srgbClr val="5D6C73"/>
                </a:solidFill>
                <a:latin typeface="+mn-lt"/>
              </a:defRPr>
            </a:lvl3pPr>
            <a:lvl4pPr marL="0" indent="0">
              <a:lnSpc>
                <a:spcPct val="100000"/>
              </a:lnSpc>
              <a:spcBef>
                <a:spcPts val="0"/>
              </a:spcBef>
              <a:spcAft>
                <a:spcPts val="0"/>
              </a:spcAft>
              <a:buNone/>
              <a:defRPr sz="900" b="0">
                <a:solidFill>
                  <a:srgbClr val="5D6C73"/>
                </a:solidFill>
                <a:latin typeface="+mn-lt"/>
              </a:defRPr>
            </a:lvl4pPr>
            <a:lvl5pPr marL="0" indent="0">
              <a:lnSpc>
                <a:spcPct val="100000"/>
              </a:lnSpc>
              <a:spcBef>
                <a:spcPts val="0"/>
              </a:spcBef>
              <a:spcAft>
                <a:spcPts val="0"/>
              </a:spcAft>
              <a:buNone/>
              <a:defRPr sz="900" b="0">
                <a:solidFill>
                  <a:srgbClr val="5D6C73"/>
                </a:solidFill>
                <a:latin typeface="+mn-lt"/>
              </a:defRPr>
            </a:lvl5pPr>
            <a:lvl6pPr marL="0" indent="0">
              <a:lnSpc>
                <a:spcPct val="100000"/>
              </a:lnSpc>
              <a:spcBef>
                <a:spcPts val="0"/>
              </a:spcBef>
              <a:spcAft>
                <a:spcPts val="0"/>
              </a:spcAft>
              <a:buNone/>
              <a:defRPr sz="900" b="0">
                <a:solidFill>
                  <a:srgbClr val="5D6C73"/>
                </a:solidFill>
                <a:latin typeface="+mn-lt"/>
              </a:defRPr>
            </a:lvl6pPr>
            <a:lvl7pPr marL="0" indent="0">
              <a:lnSpc>
                <a:spcPct val="100000"/>
              </a:lnSpc>
              <a:spcBef>
                <a:spcPts val="0"/>
              </a:spcBef>
              <a:spcAft>
                <a:spcPts val="0"/>
              </a:spcAft>
              <a:buNone/>
              <a:defRPr sz="900" b="0">
                <a:solidFill>
                  <a:srgbClr val="5D6C73"/>
                </a:solidFill>
                <a:latin typeface="+mn-lt"/>
              </a:defRPr>
            </a:lvl7pPr>
            <a:lvl8pPr marL="0" indent="0">
              <a:lnSpc>
                <a:spcPct val="100000"/>
              </a:lnSpc>
              <a:spcBef>
                <a:spcPts val="0"/>
              </a:spcBef>
              <a:spcAft>
                <a:spcPts val="0"/>
              </a:spcAft>
              <a:buNone/>
              <a:defRPr sz="900" b="0">
                <a:solidFill>
                  <a:srgbClr val="5D6C73"/>
                </a:solidFill>
                <a:latin typeface="+mn-lt"/>
              </a:defRPr>
            </a:lvl8pPr>
            <a:lvl9pPr marL="0" indent="0">
              <a:lnSpc>
                <a:spcPct val="100000"/>
              </a:lnSpc>
              <a:spcBef>
                <a:spcPts val="0"/>
              </a:spcBef>
              <a:spcAft>
                <a:spcPts val="0"/>
              </a:spcAft>
              <a:buNone/>
              <a:defRPr sz="900" b="0">
                <a:solidFill>
                  <a:srgbClr val="5D6C73"/>
                </a:solidFill>
                <a:latin typeface="+mn-lt"/>
              </a:defRPr>
            </a:lvl9pPr>
          </a:lstStyle>
          <a:p>
            <a:pPr lvl="0"/>
            <a:r>
              <a:rPr lang="de-DE" dirty="0"/>
              <a:t>Fußnote/Quellenangabe</a:t>
            </a:r>
          </a:p>
        </p:txBody>
      </p:sp>
      <p:sp>
        <p:nvSpPr>
          <p:cNvPr id="13" name="Inhaltsplatzhalter 1">
            <a:extLst>
              <a:ext uri="{FF2B5EF4-FFF2-40B4-BE49-F238E27FC236}">
                <a16:creationId xmlns:a16="http://schemas.microsoft.com/office/drawing/2014/main" id="{22D10AAE-E753-4D86-8315-2C9BB6BF66E2}"/>
              </a:ext>
            </a:extLst>
          </p:cNvPr>
          <p:cNvSpPr>
            <a:spLocks noGrp="1"/>
          </p:cNvSpPr>
          <p:nvPr>
            <p:ph sz="half" idx="1" hasCustomPrompt="1"/>
          </p:nvPr>
        </p:nvSpPr>
        <p:spPr bwMode="gray">
          <a:xfrm>
            <a:off x="407989" y="1557339"/>
            <a:ext cx="5471987" cy="4463950"/>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vl6pPr>
              <a:defRPr>
                <a:solidFill>
                  <a:schemeClr val="tx1"/>
                </a:solidFill>
              </a:defRPr>
            </a:lvl6pPr>
            <a:lvl7pPr>
              <a:defRPr>
                <a:solidFill>
                  <a:schemeClr val="tx1"/>
                </a:solidFill>
              </a:defRPr>
            </a:lvl7pPr>
            <a:lvl8pPr>
              <a:defRPr>
                <a:solidFill>
                  <a:schemeClr val="tx1"/>
                </a:solidFill>
              </a:defRPr>
            </a:lvl8pPr>
            <a:lvl9pPr>
              <a:defRPr>
                <a:solidFill>
                  <a:schemeClr val="tx1"/>
                </a:solidFill>
              </a:defRPr>
            </a:lvl9pPr>
          </a:lstStyle>
          <a:p>
            <a:pPr lvl="0"/>
            <a:r>
              <a:rPr lang="de-DE" dirty="0"/>
              <a:t>Nutzen Sie die Buttons „Listenebene erhöhen/verringern“ auf dem Register Start, um zwischen den eingerichteten Textebenen zu wechseln. Text durch Klicken bearbeiten.</a:t>
            </a:r>
          </a:p>
          <a:p>
            <a:pPr lvl="1"/>
            <a:r>
              <a:rPr lang="de-DE" dirty="0"/>
              <a:t>Zweite Ebene</a:t>
            </a:r>
          </a:p>
          <a:p>
            <a:pPr lvl="2"/>
            <a:r>
              <a:rPr lang="de-DE" dirty="0"/>
              <a:t>Dritte Ebene</a:t>
            </a:r>
          </a:p>
          <a:p>
            <a:pPr lvl="3"/>
            <a:r>
              <a:rPr lang="de-DE" dirty="0"/>
              <a:t>Vierte Ebene</a:t>
            </a:r>
          </a:p>
          <a:p>
            <a:pPr lvl="4"/>
            <a:r>
              <a:rPr lang="de-DE" dirty="0"/>
              <a:t>Fünfte Ebene</a:t>
            </a:r>
          </a:p>
          <a:p>
            <a:pPr lvl="5"/>
            <a:r>
              <a:rPr lang="de-DE" dirty="0"/>
              <a:t>Sechste Ebene</a:t>
            </a:r>
          </a:p>
          <a:p>
            <a:pPr lvl="6"/>
            <a:r>
              <a:rPr lang="de-DE" dirty="0"/>
              <a:t>Siebte Ebene</a:t>
            </a:r>
          </a:p>
          <a:p>
            <a:pPr lvl="7"/>
            <a:r>
              <a:rPr lang="de-DE" dirty="0"/>
              <a:t>Achte Ebene</a:t>
            </a:r>
          </a:p>
          <a:p>
            <a:pPr lvl="8"/>
            <a:r>
              <a:rPr lang="de-DE" dirty="0"/>
              <a:t>Neunte Ebene</a:t>
            </a:r>
          </a:p>
        </p:txBody>
      </p:sp>
      <p:sp>
        <p:nvSpPr>
          <p:cNvPr id="22" name="Untertitel">
            <a:extLst>
              <a:ext uri="{FF2B5EF4-FFF2-40B4-BE49-F238E27FC236}">
                <a16:creationId xmlns:a16="http://schemas.microsoft.com/office/drawing/2014/main" id="{C9C597F4-8A3E-42F7-8434-2F00B8905F51}"/>
              </a:ext>
            </a:extLst>
          </p:cNvPr>
          <p:cNvSpPr>
            <a:spLocks noGrp="1"/>
          </p:cNvSpPr>
          <p:nvPr>
            <p:ph type="body" sz="quarter" idx="14" hasCustomPrompt="1"/>
          </p:nvPr>
        </p:nvSpPr>
        <p:spPr bwMode="gray">
          <a:xfrm>
            <a:off x="408633" y="260680"/>
            <a:ext cx="5471343" cy="288000"/>
          </a:xfrm>
        </p:spPr>
        <p:txBody>
          <a:bodyPr tIns="0" bIns="0" anchor="b" anchorCtr="0"/>
          <a:lstStyle>
            <a:lvl1pPr marL="0" indent="0">
              <a:lnSpc>
                <a:spcPct val="100000"/>
              </a:lnSpc>
              <a:spcBef>
                <a:spcPts val="0"/>
              </a:spcBef>
              <a:spcAft>
                <a:spcPts val="0"/>
              </a:spcAft>
              <a:buFont typeface="Arial" panose="020B0604020202020204" pitchFamily="34" charset="0"/>
              <a:buNone/>
              <a:defRPr sz="1400" b="1" i="0" cap="all" baseline="0">
                <a:solidFill>
                  <a:srgbClr val="E3000F"/>
                </a:solidFill>
                <a:latin typeface="+mn-lt"/>
              </a:defRPr>
            </a:lvl1pPr>
            <a:lvl2pPr marL="0" indent="0">
              <a:lnSpc>
                <a:spcPct val="100000"/>
              </a:lnSpc>
              <a:spcBef>
                <a:spcPts val="0"/>
              </a:spcBef>
              <a:spcAft>
                <a:spcPts val="0"/>
              </a:spcAft>
              <a:buFont typeface="Arial" panose="020B0604020202020204" pitchFamily="34" charset="0"/>
              <a:buNone/>
              <a:defRPr sz="1400" b="1" i="0" cap="all" baseline="0">
                <a:solidFill>
                  <a:srgbClr val="E3000F"/>
                </a:solidFill>
                <a:latin typeface="+mn-lt"/>
              </a:defRPr>
            </a:lvl2pPr>
            <a:lvl3pPr marL="0" indent="0">
              <a:lnSpc>
                <a:spcPct val="100000"/>
              </a:lnSpc>
              <a:spcBef>
                <a:spcPts val="0"/>
              </a:spcBef>
              <a:spcAft>
                <a:spcPts val="0"/>
              </a:spcAft>
              <a:buNone/>
              <a:defRPr sz="1400" b="1" i="0" cap="all" baseline="0">
                <a:solidFill>
                  <a:srgbClr val="E3000F"/>
                </a:solidFill>
                <a:latin typeface="+mn-lt"/>
              </a:defRPr>
            </a:lvl3pPr>
            <a:lvl4pPr marL="0" indent="0">
              <a:lnSpc>
                <a:spcPct val="100000"/>
              </a:lnSpc>
              <a:spcBef>
                <a:spcPts val="0"/>
              </a:spcBef>
              <a:spcAft>
                <a:spcPts val="0"/>
              </a:spcAft>
              <a:buNone/>
              <a:defRPr sz="1400" b="1" i="0" cap="all" baseline="0">
                <a:solidFill>
                  <a:srgbClr val="E3000F"/>
                </a:solidFill>
                <a:latin typeface="+mn-lt"/>
              </a:defRPr>
            </a:lvl4pPr>
            <a:lvl5pPr marL="0" indent="0">
              <a:lnSpc>
                <a:spcPct val="100000"/>
              </a:lnSpc>
              <a:spcBef>
                <a:spcPts val="0"/>
              </a:spcBef>
              <a:spcAft>
                <a:spcPts val="0"/>
              </a:spcAft>
              <a:buNone/>
              <a:defRPr sz="1400" b="1" i="0" cap="all" baseline="0">
                <a:solidFill>
                  <a:srgbClr val="E3000F"/>
                </a:solidFill>
                <a:latin typeface="+mn-lt"/>
              </a:defRPr>
            </a:lvl5pPr>
            <a:lvl6pPr marL="0" indent="0">
              <a:lnSpc>
                <a:spcPct val="100000"/>
              </a:lnSpc>
              <a:spcBef>
                <a:spcPts val="0"/>
              </a:spcBef>
              <a:spcAft>
                <a:spcPts val="0"/>
              </a:spcAft>
              <a:buNone/>
              <a:defRPr sz="1400" b="1" i="0" cap="all" baseline="0">
                <a:solidFill>
                  <a:srgbClr val="E3000F"/>
                </a:solidFill>
                <a:latin typeface="+mn-lt"/>
              </a:defRPr>
            </a:lvl6pPr>
            <a:lvl7pPr marL="0" indent="0">
              <a:lnSpc>
                <a:spcPct val="100000"/>
              </a:lnSpc>
              <a:spcBef>
                <a:spcPts val="0"/>
              </a:spcBef>
              <a:spcAft>
                <a:spcPts val="0"/>
              </a:spcAft>
              <a:buNone/>
              <a:defRPr sz="1400" b="1" i="0" cap="all" baseline="0">
                <a:solidFill>
                  <a:srgbClr val="E3000F"/>
                </a:solidFill>
                <a:latin typeface="+mn-lt"/>
              </a:defRPr>
            </a:lvl7pPr>
            <a:lvl8pPr marL="0" indent="0">
              <a:lnSpc>
                <a:spcPct val="100000"/>
              </a:lnSpc>
              <a:spcBef>
                <a:spcPts val="0"/>
              </a:spcBef>
              <a:spcAft>
                <a:spcPts val="0"/>
              </a:spcAft>
              <a:buNone/>
              <a:defRPr sz="1400" b="1" i="0" cap="all" baseline="0">
                <a:solidFill>
                  <a:srgbClr val="E3000F"/>
                </a:solidFill>
                <a:latin typeface="+mn-lt"/>
              </a:defRPr>
            </a:lvl8pPr>
            <a:lvl9pPr marL="0" indent="0">
              <a:lnSpc>
                <a:spcPct val="100000"/>
              </a:lnSpc>
              <a:spcBef>
                <a:spcPts val="0"/>
              </a:spcBef>
              <a:spcAft>
                <a:spcPts val="0"/>
              </a:spcAft>
              <a:buNone/>
              <a:defRPr sz="1400" b="1" i="0" cap="all" baseline="0">
                <a:solidFill>
                  <a:srgbClr val="E3000F"/>
                </a:solidFill>
                <a:latin typeface="+mn-lt"/>
              </a:defRPr>
            </a:lvl9pPr>
          </a:lstStyle>
          <a:p>
            <a:pPr lvl="0"/>
            <a:r>
              <a:rPr lang="de-DE" dirty="0"/>
              <a:t>Kapitelüberschrift (Optional)</a:t>
            </a:r>
          </a:p>
        </p:txBody>
      </p:sp>
      <p:sp>
        <p:nvSpPr>
          <p:cNvPr id="6" name="Titel 5">
            <a:extLst>
              <a:ext uri="{FF2B5EF4-FFF2-40B4-BE49-F238E27FC236}">
                <a16:creationId xmlns:a16="http://schemas.microsoft.com/office/drawing/2014/main" id="{34AAB05D-658B-4534-BD13-357FC58130F7}"/>
              </a:ext>
            </a:extLst>
          </p:cNvPr>
          <p:cNvSpPr>
            <a:spLocks noGrp="1"/>
          </p:cNvSpPr>
          <p:nvPr>
            <p:ph type="title"/>
          </p:nvPr>
        </p:nvSpPr>
        <p:spPr bwMode="gray">
          <a:xfrm>
            <a:off x="407368" y="620768"/>
            <a:ext cx="5471345" cy="720000"/>
          </a:xfrm>
        </p:spPr>
        <p:txBody>
          <a:bodyPr/>
          <a:lstStyle/>
          <a:p>
            <a:r>
              <a:rPr lang="de-DE"/>
              <a:t>Mastertitelformat bearbeiten</a:t>
            </a:r>
            <a:endParaRPr lang="de-DE" dirty="0"/>
          </a:p>
        </p:txBody>
      </p:sp>
    </p:spTree>
    <p:extLst>
      <p:ext uri="{BB962C8B-B14F-4D97-AF65-F5344CB8AC3E}">
        <p14:creationId xmlns:p14="http://schemas.microsoft.com/office/powerpoint/2010/main" val="2273699796"/>
      </p:ext>
    </p:extLst>
  </p:cSld>
  <p:clrMapOvr>
    <a:masterClrMapping/>
  </p:clrMapOvr>
  <p:extLst>
    <p:ext uri="{DCECCB84-F9BA-43D5-87BE-67443E8EF086}">
      <p15:sldGuideLst xmlns:p15="http://schemas.microsoft.com/office/powerpoint/2012/main"/>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Inhalt und zwei Bilder">
    <p:spTree>
      <p:nvGrpSpPr>
        <p:cNvPr id="1" name=""/>
        <p:cNvGrpSpPr/>
        <p:nvPr/>
      </p:nvGrpSpPr>
      <p:grpSpPr>
        <a:xfrm>
          <a:off x="0" y="0"/>
          <a:ext cx="0" cy="0"/>
          <a:chOff x="0" y="0"/>
          <a:chExt cx="0" cy="0"/>
        </a:xfrm>
      </p:grpSpPr>
      <p:sp>
        <p:nvSpPr>
          <p:cNvPr id="6" name="Datumsplatzhalter 5">
            <a:extLst>
              <a:ext uri="{FF2B5EF4-FFF2-40B4-BE49-F238E27FC236}">
                <a16:creationId xmlns:a16="http://schemas.microsoft.com/office/drawing/2014/main" id="{67D1C181-B519-403B-AEE4-C35959618604}"/>
              </a:ext>
            </a:extLst>
          </p:cNvPr>
          <p:cNvSpPr>
            <a:spLocks noGrp="1"/>
          </p:cNvSpPr>
          <p:nvPr>
            <p:ph type="dt" sz="half" idx="19"/>
          </p:nvPr>
        </p:nvSpPr>
        <p:spPr/>
        <p:txBody>
          <a:bodyPr/>
          <a:lstStyle>
            <a:lvl1pPr>
              <a:defRPr>
                <a:solidFill>
                  <a:schemeClr val="bg1"/>
                </a:solidFill>
              </a:defRPr>
            </a:lvl1pPr>
          </a:lstStyle>
          <a:p>
            <a:fld id="{60911952-8818-4EBB-BD7E-3EE265A44921}" type="datetime1">
              <a:rPr lang="de-DE" smtClean="0"/>
              <a:t>18.08.2023</a:t>
            </a:fld>
            <a:endParaRPr lang="de-DE" dirty="0"/>
          </a:p>
        </p:txBody>
      </p:sp>
      <p:sp>
        <p:nvSpPr>
          <p:cNvPr id="7" name="Fußzeilenplatzhalter 6">
            <a:extLst>
              <a:ext uri="{FF2B5EF4-FFF2-40B4-BE49-F238E27FC236}">
                <a16:creationId xmlns:a16="http://schemas.microsoft.com/office/drawing/2014/main" id="{4B60144E-7DB6-44E1-9EB7-CA7D1B7F868C}"/>
              </a:ext>
            </a:extLst>
          </p:cNvPr>
          <p:cNvSpPr>
            <a:spLocks noGrp="1"/>
          </p:cNvSpPr>
          <p:nvPr>
            <p:ph type="ftr" sz="quarter" idx="20"/>
          </p:nvPr>
        </p:nvSpPr>
        <p:spPr/>
        <p:txBody>
          <a:bodyPr/>
          <a:lstStyle>
            <a:lvl1pPr>
              <a:defRPr>
                <a:solidFill>
                  <a:schemeClr val="bg1"/>
                </a:solidFill>
              </a:defRPr>
            </a:lvl1pPr>
          </a:lstStyle>
          <a:p>
            <a:endParaRPr lang="de-DE" dirty="0"/>
          </a:p>
        </p:txBody>
      </p:sp>
      <p:sp>
        <p:nvSpPr>
          <p:cNvPr id="8" name="Foliennummernplatzhalter 7">
            <a:extLst>
              <a:ext uri="{FF2B5EF4-FFF2-40B4-BE49-F238E27FC236}">
                <a16:creationId xmlns:a16="http://schemas.microsoft.com/office/drawing/2014/main" id="{2B66D762-2984-458F-AD5D-A37DE7645422}"/>
              </a:ext>
            </a:extLst>
          </p:cNvPr>
          <p:cNvSpPr>
            <a:spLocks noGrp="1"/>
          </p:cNvSpPr>
          <p:nvPr>
            <p:ph type="sldNum" sz="quarter" idx="21"/>
          </p:nvPr>
        </p:nvSpPr>
        <p:spPr/>
        <p:txBody>
          <a:bodyPr/>
          <a:lstStyle>
            <a:lvl1pPr>
              <a:defRPr>
                <a:solidFill>
                  <a:schemeClr val="bg1"/>
                </a:solidFill>
              </a:defRPr>
            </a:lvl1pPr>
          </a:lstStyle>
          <a:p>
            <a:fld id="{443B15C8-972D-49F6-9B7C-5A2154A8C95F}" type="slidenum">
              <a:rPr lang="de-DE" smtClean="0"/>
              <a:pPr/>
              <a:t>‹Nr.›</a:t>
            </a:fld>
            <a:endParaRPr lang="de-DE" dirty="0"/>
          </a:p>
        </p:txBody>
      </p:sp>
      <p:sp>
        <p:nvSpPr>
          <p:cNvPr id="15" name="Bildplatzhalter 4">
            <a:extLst>
              <a:ext uri="{FF2B5EF4-FFF2-40B4-BE49-F238E27FC236}">
                <a16:creationId xmlns:a16="http://schemas.microsoft.com/office/drawing/2014/main" id="{72EA302A-73E1-4E4F-B4BD-5AB867F331AD}"/>
              </a:ext>
            </a:extLst>
          </p:cNvPr>
          <p:cNvSpPr>
            <a:spLocks noGrp="1"/>
          </p:cNvSpPr>
          <p:nvPr>
            <p:ph type="pic" sz="quarter" idx="18" hasCustomPrompt="1"/>
          </p:nvPr>
        </p:nvSpPr>
        <p:spPr bwMode="gray">
          <a:xfrm>
            <a:off x="6312026" y="3501000"/>
            <a:ext cx="5879974" cy="3357000"/>
          </a:xfrm>
          <a:solidFill>
            <a:schemeClr val="bg1">
              <a:lumMod val="95000"/>
            </a:schemeClr>
          </a:solidFill>
        </p:spPr>
        <p:txBody>
          <a:bodyPr tIns="0" bIns="864000" anchor="ctr"/>
          <a:lstStyle>
            <a:lvl1pPr marL="0" indent="0" algn="ctr">
              <a:spcAft>
                <a:spcPts val="0"/>
              </a:spcAft>
              <a:buFont typeface="Arial" panose="020B0604020202020204" pitchFamily="34" charset="0"/>
              <a:buNone/>
              <a:defRPr sz="1200" b="0">
                <a:solidFill>
                  <a:schemeClr val="tx1"/>
                </a:solidFill>
                <a:latin typeface="+mn-lt"/>
              </a:defRPr>
            </a:lvl1pPr>
            <a:lvl2pPr marL="0" indent="0" algn="ctr">
              <a:spcAft>
                <a:spcPts val="0"/>
              </a:spcAft>
              <a:buFont typeface="Arial" panose="020B0604020202020204" pitchFamily="34" charset="0"/>
              <a:buNone/>
              <a:defRPr sz="1200" b="0">
                <a:solidFill>
                  <a:schemeClr val="tx1"/>
                </a:solidFill>
                <a:latin typeface="+mn-lt"/>
              </a:defRPr>
            </a:lvl2pPr>
            <a:lvl3pPr marL="0" indent="0" algn="ctr">
              <a:spcAft>
                <a:spcPts val="0"/>
              </a:spcAft>
              <a:buNone/>
              <a:defRPr sz="1200" b="0">
                <a:solidFill>
                  <a:schemeClr val="tx1"/>
                </a:solidFill>
                <a:latin typeface="+mn-lt"/>
              </a:defRPr>
            </a:lvl3pPr>
            <a:lvl4pPr marL="0" indent="0" algn="ctr">
              <a:spcAft>
                <a:spcPts val="0"/>
              </a:spcAft>
              <a:buNone/>
              <a:defRPr sz="1200" b="0">
                <a:solidFill>
                  <a:schemeClr val="tx1"/>
                </a:solidFill>
                <a:latin typeface="+mn-lt"/>
              </a:defRPr>
            </a:lvl4pPr>
            <a:lvl5pPr marL="0" indent="0" algn="ctr">
              <a:spcAft>
                <a:spcPts val="0"/>
              </a:spcAft>
              <a:buNone/>
              <a:defRPr sz="1200" b="0">
                <a:solidFill>
                  <a:schemeClr val="tx1"/>
                </a:solidFill>
                <a:latin typeface="+mn-lt"/>
              </a:defRPr>
            </a:lvl5pPr>
            <a:lvl6pPr marL="0" indent="0" algn="ctr">
              <a:spcAft>
                <a:spcPts val="0"/>
              </a:spcAft>
              <a:buNone/>
              <a:defRPr sz="1200" b="0">
                <a:solidFill>
                  <a:schemeClr val="tx1"/>
                </a:solidFill>
                <a:latin typeface="+mn-lt"/>
              </a:defRPr>
            </a:lvl6pPr>
            <a:lvl7pPr marL="0" indent="0" algn="ctr">
              <a:spcAft>
                <a:spcPts val="0"/>
              </a:spcAft>
              <a:buNone/>
              <a:defRPr sz="1200" b="0">
                <a:solidFill>
                  <a:schemeClr val="tx1"/>
                </a:solidFill>
                <a:latin typeface="+mn-lt"/>
              </a:defRPr>
            </a:lvl7pPr>
            <a:lvl8pPr marL="0" indent="0" algn="ctr">
              <a:spcAft>
                <a:spcPts val="0"/>
              </a:spcAft>
              <a:buNone/>
              <a:defRPr sz="1200" b="0">
                <a:solidFill>
                  <a:schemeClr val="tx1"/>
                </a:solidFill>
                <a:latin typeface="+mn-lt"/>
              </a:defRPr>
            </a:lvl8pPr>
            <a:lvl9pPr marL="0" indent="0" algn="ctr">
              <a:spcAft>
                <a:spcPts val="0"/>
              </a:spcAft>
              <a:buNone/>
              <a:defRPr sz="1200" b="0">
                <a:solidFill>
                  <a:schemeClr val="tx1"/>
                </a:solidFill>
                <a:latin typeface="+mn-lt"/>
              </a:defRPr>
            </a:lvl9pPr>
          </a:lstStyle>
          <a:p>
            <a:pPr lvl="0"/>
            <a:r>
              <a:rPr lang="de-DE" dirty="0"/>
              <a:t> </a:t>
            </a:r>
          </a:p>
        </p:txBody>
      </p:sp>
      <p:sp>
        <p:nvSpPr>
          <p:cNvPr id="11" name="Bildplatzhalter 4">
            <a:extLst>
              <a:ext uri="{FF2B5EF4-FFF2-40B4-BE49-F238E27FC236}">
                <a16:creationId xmlns:a16="http://schemas.microsoft.com/office/drawing/2014/main" id="{E8CB5280-FF36-45FF-A7EA-8A788876514B}"/>
              </a:ext>
            </a:extLst>
          </p:cNvPr>
          <p:cNvSpPr>
            <a:spLocks noGrp="1"/>
          </p:cNvSpPr>
          <p:nvPr>
            <p:ph type="pic" sz="quarter" idx="11" hasCustomPrompt="1"/>
          </p:nvPr>
        </p:nvSpPr>
        <p:spPr bwMode="gray">
          <a:xfrm>
            <a:off x="6312024" y="0"/>
            <a:ext cx="5879973" cy="3356999"/>
          </a:xfrm>
          <a:solidFill>
            <a:schemeClr val="bg1">
              <a:lumMod val="95000"/>
            </a:schemeClr>
          </a:solidFill>
        </p:spPr>
        <p:txBody>
          <a:bodyPr tIns="0" bIns="864000" anchor="ctr"/>
          <a:lstStyle>
            <a:lvl1pPr marL="0" indent="0" algn="ctr">
              <a:spcAft>
                <a:spcPts val="0"/>
              </a:spcAft>
              <a:buFont typeface="Arial" panose="020B0604020202020204" pitchFamily="34" charset="0"/>
              <a:buNone/>
              <a:defRPr sz="1200" b="0">
                <a:solidFill>
                  <a:schemeClr val="tx1"/>
                </a:solidFill>
                <a:latin typeface="+mn-lt"/>
              </a:defRPr>
            </a:lvl1pPr>
            <a:lvl2pPr marL="0" indent="0" algn="ctr">
              <a:spcAft>
                <a:spcPts val="0"/>
              </a:spcAft>
              <a:buFont typeface="Arial" panose="020B0604020202020204" pitchFamily="34" charset="0"/>
              <a:buNone/>
              <a:defRPr sz="1200" b="0">
                <a:solidFill>
                  <a:schemeClr val="tx1"/>
                </a:solidFill>
                <a:latin typeface="+mn-lt"/>
              </a:defRPr>
            </a:lvl2pPr>
            <a:lvl3pPr marL="0" indent="0" algn="ctr">
              <a:spcAft>
                <a:spcPts val="0"/>
              </a:spcAft>
              <a:buNone/>
              <a:defRPr sz="1200" b="0">
                <a:solidFill>
                  <a:schemeClr val="tx1"/>
                </a:solidFill>
                <a:latin typeface="+mn-lt"/>
              </a:defRPr>
            </a:lvl3pPr>
            <a:lvl4pPr marL="0" indent="0" algn="ctr">
              <a:spcAft>
                <a:spcPts val="0"/>
              </a:spcAft>
              <a:buNone/>
              <a:defRPr sz="1200" b="0">
                <a:solidFill>
                  <a:schemeClr val="tx1"/>
                </a:solidFill>
                <a:latin typeface="+mn-lt"/>
              </a:defRPr>
            </a:lvl4pPr>
            <a:lvl5pPr marL="0" indent="0" algn="ctr">
              <a:spcAft>
                <a:spcPts val="0"/>
              </a:spcAft>
              <a:buNone/>
              <a:defRPr sz="1200" b="0">
                <a:solidFill>
                  <a:schemeClr val="tx1"/>
                </a:solidFill>
                <a:latin typeface="+mn-lt"/>
              </a:defRPr>
            </a:lvl5pPr>
            <a:lvl6pPr marL="0" indent="0" algn="ctr">
              <a:spcAft>
                <a:spcPts val="0"/>
              </a:spcAft>
              <a:buNone/>
              <a:defRPr sz="1200" b="0">
                <a:solidFill>
                  <a:schemeClr val="tx1"/>
                </a:solidFill>
                <a:latin typeface="+mn-lt"/>
              </a:defRPr>
            </a:lvl6pPr>
            <a:lvl7pPr marL="0" indent="0" algn="ctr">
              <a:spcAft>
                <a:spcPts val="0"/>
              </a:spcAft>
              <a:buNone/>
              <a:defRPr sz="1200" b="0">
                <a:solidFill>
                  <a:schemeClr val="tx1"/>
                </a:solidFill>
                <a:latin typeface="+mn-lt"/>
              </a:defRPr>
            </a:lvl7pPr>
            <a:lvl8pPr marL="0" indent="0" algn="ctr">
              <a:spcAft>
                <a:spcPts val="0"/>
              </a:spcAft>
              <a:buNone/>
              <a:defRPr sz="1200" b="0">
                <a:solidFill>
                  <a:schemeClr val="tx1"/>
                </a:solidFill>
                <a:latin typeface="+mn-lt"/>
              </a:defRPr>
            </a:lvl8pPr>
            <a:lvl9pPr marL="0" indent="0" algn="ctr">
              <a:spcAft>
                <a:spcPts val="0"/>
              </a:spcAft>
              <a:buNone/>
              <a:defRPr sz="1200" b="0">
                <a:solidFill>
                  <a:schemeClr val="tx1"/>
                </a:solidFill>
                <a:latin typeface="+mn-lt"/>
              </a:defRPr>
            </a:lvl9pPr>
          </a:lstStyle>
          <a:p>
            <a:pPr lvl="0"/>
            <a:r>
              <a:rPr lang="de-DE" dirty="0"/>
              <a:t> </a:t>
            </a:r>
          </a:p>
        </p:txBody>
      </p:sp>
      <p:sp>
        <p:nvSpPr>
          <p:cNvPr id="19" name="Quelle">
            <a:extLst>
              <a:ext uri="{FF2B5EF4-FFF2-40B4-BE49-F238E27FC236}">
                <a16:creationId xmlns:a16="http://schemas.microsoft.com/office/drawing/2014/main" id="{BF7A7EAD-AFAB-4571-88AA-99D7E5C6CAF9}"/>
              </a:ext>
            </a:extLst>
          </p:cNvPr>
          <p:cNvSpPr>
            <a:spLocks noGrp="1"/>
          </p:cNvSpPr>
          <p:nvPr>
            <p:ph type="body" sz="quarter" idx="13" hasCustomPrompt="1"/>
          </p:nvPr>
        </p:nvSpPr>
        <p:spPr bwMode="gray">
          <a:xfrm>
            <a:off x="407368" y="6381328"/>
            <a:ext cx="5472732" cy="216000"/>
          </a:xfrm>
        </p:spPr>
        <p:txBody>
          <a:bodyPr bIns="46800" anchor="b"/>
          <a:lstStyle>
            <a:lvl1pPr marL="0" indent="0">
              <a:lnSpc>
                <a:spcPct val="100000"/>
              </a:lnSpc>
              <a:spcBef>
                <a:spcPts val="0"/>
              </a:spcBef>
              <a:spcAft>
                <a:spcPts val="0"/>
              </a:spcAft>
              <a:buFont typeface="Arial" panose="020B0604020202020204" pitchFamily="34" charset="0"/>
              <a:buNone/>
              <a:defRPr sz="900" b="0">
                <a:solidFill>
                  <a:srgbClr val="5D6C73"/>
                </a:solidFill>
                <a:latin typeface="+mn-lt"/>
              </a:defRPr>
            </a:lvl1pPr>
            <a:lvl2pPr marL="0" indent="0">
              <a:lnSpc>
                <a:spcPct val="100000"/>
              </a:lnSpc>
              <a:spcBef>
                <a:spcPts val="0"/>
              </a:spcBef>
              <a:spcAft>
                <a:spcPts val="0"/>
              </a:spcAft>
              <a:buFont typeface="Arial" panose="020B0604020202020204" pitchFamily="34" charset="0"/>
              <a:buNone/>
              <a:defRPr sz="900" b="0">
                <a:solidFill>
                  <a:srgbClr val="5D6C73"/>
                </a:solidFill>
                <a:latin typeface="+mn-lt"/>
              </a:defRPr>
            </a:lvl2pPr>
            <a:lvl3pPr marL="0" indent="0">
              <a:lnSpc>
                <a:spcPct val="100000"/>
              </a:lnSpc>
              <a:spcBef>
                <a:spcPts val="0"/>
              </a:spcBef>
              <a:spcAft>
                <a:spcPts val="0"/>
              </a:spcAft>
              <a:buNone/>
              <a:defRPr sz="900" b="0">
                <a:solidFill>
                  <a:srgbClr val="5D6C73"/>
                </a:solidFill>
                <a:latin typeface="+mn-lt"/>
              </a:defRPr>
            </a:lvl3pPr>
            <a:lvl4pPr marL="0" indent="0">
              <a:lnSpc>
                <a:spcPct val="100000"/>
              </a:lnSpc>
              <a:spcBef>
                <a:spcPts val="0"/>
              </a:spcBef>
              <a:spcAft>
                <a:spcPts val="0"/>
              </a:spcAft>
              <a:buNone/>
              <a:defRPr sz="900" b="0">
                <a:solidFill>
                  <a:srgbClr val="5D6C73"/>
                </a:solidFill>
                <a:latin typeface="+mn-lt"/>
              </a:defRPr>
            </a:lvl4pPr>
            <a:lvl5pPr marL="0" indent="0">
              <a:lnSpc>
                <a:spcPct val="100000"/>
              </a:lnSpc>
              <a:spcBef>
                <a:spcPts val="0"/>
              </a:spcBef>
              <a:spcAft>
                <a:spcPts val="0"/>
              </a:spcAft>
              <a:buNone/>
              <a:defRPr sz="900" b="0">
                <a:solidFill>
                  <a:srgbClr val="5D6C73"/>
                </a:solidFill>
                <a:latin typeface="+mn-lt"/>
              </a:defRPr>
            </a:lvl5pPr>
            <a:lvl6pPr marL="0" indent="0">
              <a:lnSpc>
                <a:spcPct val="100000"/>
              </a:lnSpc>
              <a:spcBef>
                <a:spcPts val="0"/>
              </a:spcBef>
              <a:spcAft>
                <a:spcPts val="0"/>
              </a:spcAft>
              <a:buNone/>
              <a:defRPr sz="900" b="0">
                <a:solidFill>
                  <a:srgbClr val="5D6C73"/>
                </a:solidFill>
                <a:latin typeface="+mn-lt"/>
              </a:defRPr>
            </a:lvl6pPr>
            <a:lvl7pPr marL="0" indent="0">
              <a:lnSpc>
                <a:spcPct val="100000"/>
              </a:lnSpc>
              <a:spcBef>
                <a:spcPts val="0"/>
              </a:spcBef>
              <a:spcAft>
                <a:spcPts val="0"/>
              </a:spcAft>
              <a:buNone/>
              <a:defRPr sz="900" b="0">
                <a:solidFill>
                  <a:srgbClr val="5D6C73"/>
                </a:solidFill>
                <a:latin typeface="+mn-lt"/>
              </a:defRPr>
            </a:lvl7pPr>
            <a:lvl8pPr marL="0" indent="0">
              <a:lnSpc>
                <a:spcPct val="100000"/>
              </a:lnSpc>
              <a:spcBef>
                <a:spcPts val="0"/>
              </a:spcBef>
              <a:spcAft>
                <a:spcPts val="0"/>
              </a:spcAft>
              <a:buNone/>
              <a:defRPr sz="900" b="0">
                <a:solidFill>
                  <a:srgbClr val="5D6C73"/>
                </a:solidFill>
                <a:latin typeface="+mn-lt"/>
              </a:defRPr>
            </a:lvl8pPr>
            <a:lvl9pPr marL="0" indent="0">
              <a:lnSpc>
                <a:spcPct val="100000"/>
              </a:lnSpc>
              <a:spcBef>
                <a:spcPts val="0"/>
              </a:spcBef>
              <a:spcAft>
                <a:spcPts val="0"/>
              </a:spcAft>
              <a:buNone/>
              <a:defRPr sz="900" b="0">
                <a:solidFill>
                  <a:srgbClr val="5D6C73"/>
                </a:solidFill>
                <a:latin typeface="+mn-lt"/>
              </a:defRPr>
            </a:lvl9pPr>
          </a:lstStyle>
          <a:p>
            <a:pPr lvl="0"/>
            <a:r>
              <a:rPr lang="de-DE" dirty="0"/>
              <a:t>Fußnote/Quellenangabe</a:t>
            </a:r>
          </a:p>
        </p:txBody>
      </p:sp>
      <p:sp>
        <p:nvSpPr>
          <p:cNvPr id="13" name="Inhaltsplatzhalter 1">
            <a:extLst>
              <a:ext uri="{FF2B5EF4-FFF2-40B4-BE49-F238E27FC236}">
                <a16:creationId xmlns:a16="http://schemas.microsoft.com/office/drawing/2014/main" id="{22D10AAE-E753-4D86-8315-2C9BB6BF66E2}"/>
              </a:ext>
            </a:extLst>
          </p:cNvPr>
          <p:cNvSpPr>
            <a:spLocks noGrp="1"/>
          </p:cNvSpPr>
          <p:nvPr>
            <p:ph sz="half" idx="1" hasCustomPrompt="1"/>
          </p:nvPr>
        </p:nvSpPr>
        <p:spPr bwMode="gray">
          <a:xfrm>
            <a:off x="407989" y="1557339"/>
            <a:ext cx="5471987" cy="4463950"/>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vl6pPr>
              <a:defRPr>
                <a:solidFill>
                  <a:schemeClr val="tx1"/>
                </a:solidFill>
              </a:defRPr>
            </a:lvl6pPr>
            <a:lvl7pPr>
              <a:defRPr>
                <a:solidFill>
                  <a:schemeClr val="tx1"/>
                </a:solidFill>
              </a:defRPr>
            </a:lvl7pPr>
            <a:lvl8pPr>
              <a:defRPr>
                <a:solidFill>
                  <a:schemeClr val="tx1"/>
                </a:solidFill>
              </a:defRPr>
            </a:lvl8pPr>
            <a:lvl9pPr>
              <a:defRPr>
                <a:solidFill>
                  <a:schemeClr val="tx1"/>
                </a:solidFill>
              </a:defRPr>
            </a:lvl9pPr>
          </a:lstStyle>
          <a:p>
            <a:pPr lvl="0"/>
            <a:r>
              <a:rPr lang="de-DE" dirty="0"/>
              <a:t>Nutzen Sie die Buttons „Listenebene erhöhen/verringern“ auf dem Register Start, um zwischen den eingerichteten Textebenen zu wechseln. Text durch Klicken bearbeiten.</a:t>
            </a:r>
          </a:p>
          <a:p>
            <a:pPr lvl="1"/>
            <a:r>
              <a:rPr lang="de-DE" dirty="0"/>
              <a:t>Zweite Ebene</a:t>
            </a:r>
          </a:p>
          <a:p>
            <a:pPr lvl="2"/>
            <a:r>
              <a:rPr lang="de-DE" dirty="0"/>
              <a:t>Dritte Ebene</a:t>
            </a:r>
          </a:p>
          <a:p>
            <a:pPr lvl="3"/>
            <a:r>
              <a:rPr lang="de-DE" dirty="0"/>
              <a:t>Vierte Ebene</a:t>
            </a:r>
          </a:p>
          <a:p>
            <a:pPr lvl="4"/>
            <a:r>
              <a:rPr lang="de-DE" dirty="0"/>
              <a:t>Fünfte Ebene</a:t>
            </a:r>
          </a:p>
          <a:p>
            <a:pPr lvl="5"/>
            <a:r>
              <a:rPr lang="de-DE" dirty="0"/>
              <a:t>Sechste Ebene</a:t>
            </a:r>
          </a:p>
          <a:p>
            <a:pPr lvl="6"/>
            <a:r>
              <a:rPr lang="de-DE" dirty="0"/>
              <a:t>Siebte Ebene</a:t>
            </a:r>
          </a:p>
          <a:p>
            <a:pPr lvl="7"/>
            <a:r>
              <a:rPr lang="de-DE" dirty="0"/>
              <a:t>Achte Ebene</a:t>
            </a:r>
          </a:p>
          <a:p>
            <a:pPr lvl="8"/>
            <a:r>
              <a:rPr lang="de-DE" dirty="0"/>
              <a:t>Neunte Ebene</a:t>
            </a:r>
          </a:p>
        </p:txBody>
      </p:sp>
      <p:sp>
        <p:nvSpPr>
          <p:cNvPr id="20" name="Untertitel">
            <a:extLst>
              <a:ext uri="{FF2B5EF4-FFF2-40B4-BE49-F238E27FC236}">
                <a16:creationId xmlns:a16="http://schemas.microsoft.com/office/drawing/2014/main" id="{17EE858E-80CD-46BA-A9CD-198035820F1C}"/>
              </a:ext>
            </a:extLst>
          </p:cNvPr>
          <p:cNvSpPr>
            <a:spLocks noGrp="1"/>
          </p:cNvSpPr>
          <p:nvPr>
            <p:ph type="body" sz="quarter" idx="14" hasCustomPrompt="1"/>
          </p:nvPr>
        </p:nvSpPr>
        <p:spPr bwMode="gray">
          <a:xfrm>
            <a:off x="408633" y="260680"/>
            <a:ext cx="5471343" cy="288000"/>
          </a:xfrm>
        </p:spPr>
        <p:txBody>
          <a:bodyPr tIns="0" bIns="0" anchor="b" anchorCtr="0"/>
          <a:lstStyle>
            <a:lvl1pPr marL="0" indent="0">
              <a:lnSpc>
                <a:spcPct val="100000"/>
              </a:lnSpc>
              <a:spcBef>
                <a:spcPts val="0"/>
              </a:spcBef>
              <a:spcAft>
                <a:spcPts val="0"/>
              </a:spcAft>
              <a:buFont typeface="Arial" panose="020B0604020202020204" pitchFamily="34" charset="0"/>
              <a:buNone/>
              <a:defRPr sz="1400" b="1" i="0" cap="all" baseline="0">
                <a:solidFill>
                  <a:srgbClr val="E3000F"/>
                </a:solidFill>
                <a:latin typeface="+mn-lt"/>
              </a:defRPr>
            </a:lvl1pPr>
            <a:lvl2pPr marL="0" indent="0">
              <a:lnSpc>
                <a:spcPct val="100000"/>
              </a:lnSpc>
              <a:spcBef>
                <a:spcPts val="0"/>
              </a:spcBef>
              <a:spcAft>
                <a:spcPts val="0"/>
              </a:spcAft>
              <a:buFont typeface="Arial" panose="020B0604020202020204" pitchFamily="34" charset="0"/>
              <a:buNone/>
              <a:defRPr sz="1400" b="1" i="0" cap="all" baseline="0">
                <a:solidFill>
                  <a:srgbClr val="E3000F"/>
                </a:solidFill>
                <a:latin typeface="+mn-lt"/>
              </a:defRPr>
            </a:lvl2pPr>
            <a:lvl3pPr marL="0" indent="0">
              <a:lnSpc>
                <a:spcPct val="100000"/>
              </a:lnSpc>
              <a:spcBef>
                <a:spcPts val="0"/>
              </a:spcBef>
              <a:spcAft>
                <a:spcPts val="0"/>
              </a:spcAft>
              <a:buNone/>
              <a:defRPr sz="1400" b="1" i="0" cap="all" baseline="0">
                <a:solidFill>
                  <a:srgbClr val="E3000F"/>
                </a:solidFill>
                <a:latin typeface="+mn-lt"/>
              </a:defRPr>
            </a:lvl3pPr>
            <a:lvl4pPr marL="0" indent="0">
              <a:lnSpc>
                <a:spcPct val="100000"/>
              </a:lnSpc>
              <a:spcBef>
                <a:spcPts val="0"/>
              </a:spcBef>
              <a:spcAft>
                <a:spcPts val="0"/>
              </a:spcAft>
              <a:buNone/>
              <a:defRPr sz="1400" b="1" i="0" cap="all" baseline="0">
                <a:solidFill>
                  <a:srgbClr val="E3000F"/>
                </a:solidFill>
                <a:latin typeface="+mn-lt"/>
              </a:defRPr>
            </a:lvl4pPr>
            <a:lvl5pPr marL="0" indent="0">
              <a:lnSpc>
                <a:spcPct val="100000"/>
              </a:lnSpc>
              <a:spcBef>
                <a:spcPts val="0"/>
              </a:spcBef>
              <a:spcAft>
                <a:spcPts val="0"/>
              </a:spcAft>
              <a:buNone/>
              <a:defRPr sz="1400" b="1" i="0" cap="all" baseline="0">
                <a:solidFill>
                  <a:srgbClr val="E3000F"/>
                </a:solidFill>
                <a:latin typeface="+mn-lt"/>
              </a:defRPr>
            </a:lvl5pPr>
            <a:lvl6pPr marL="0" indent="0">
              <a:lnSpc>
                <a:spcPct val="100000"/>
              </a:lnSpc>
              <a:spcBef>
                <a:spcPts val="0"/>
              </a:spcBef>
              <a:spcAft>
                <a:spcPts val="0"/>
              </a:spcAft>
              <a:buNone/>
              <a:defRPr sz="1400" b="1" i="0" cap="all" baseline="0">
                <a:solidFill>
                  <a:srgbClr val="E3000F"/>
                </a:solidFill>
                <a:latin typeface="+mn-lt"/>
              </a:defRPr>
            </a:lvl6pPr>
            <a:lvl7pPr marL="0" indent="0">
              <a:lnSpc>
                <a:spcPct val="100000"/>
              </a:lnSpc>
              <a:spcBef>
                <a:spcPts val="0"/>
              </a:spcBef>
              <a:spcAft>
                <a:spcPts val="0"/>
              </a:spcAft>
              <a:buNone/>
              <a:defRPr sz="1400" b="1" i="0" cap="all" baseline="0">
                <a:solidFill>
                  <a:srgbClr val="E3000F"/>
                </a:solidFill>
                <a:latin typeface="+mn-lt"/>
              </a:defRPr>
            </a:lvl7pPr>
            <a:lvl8pPr marL="0" indent="0">
              <a:lnSpc>
                <a:spcPct val="100000"/>
              </a:lnSpc>
              <a:spcBef>
                <a:spcPts val="0"/>
              </a:spcBef>
              <a:spcAft>
                <a:spcPts val="0"/>
              </a:spcAft>
              <a:buNone/>
              <a:defRPr sz="1400" b="1" i="0" cap="all" baseline="0">
                <a:solidFill>
                  <a:srgbClr val="E3000F"/>
                </a:solidFill>
                <a:latin typeface="+mn-lt"/>
              </a:defRPr>
            </a:lvl8pPr>
            <a:lvl9pPr marL="0" indent="0">
              <a:lnSpc>
                <a:spcPct val="100000"/>
              </a:lnSpc>
              <a:spcBef>
                <a:spcPts val="0"/>
              </a:spcBef>
              <a:spcAft>
                <a:spcPts val="0"/>
              </a:spcAft>
              <a:buNone/>
              <a:defRPr sz="1400" b="1" i="0" cap="all" baseline="0">
                <a:solidFill>
                  <a:srgbClr val="E3000F"/>
                </a:solidFill>
                <a:latin typeface="+mn-lt"/>
              </a:defRPr>
            </a:lvl9pPr>
          </a:lstStyle>
          <a:p>
            <a:pPr lvl="0"/>
            <a:r>
              <a:rPr lang="de-DE" dirty="0"/>
              <a:t>Kapitelüberschrift (Optional)</a:t>
            </a:r>
          </a:p>
        </p:txBody>
      </p:sp>
      <p:sp>
        <p:nvSpPr>
          <p:cNvPr id="3" name="Titel 2">
            <a:extLst>
              <a:ext uri="{FF2B5EF4-FFF2-40B4-BE49-F238E27FC236}">
                <a16:creationId xmlns:a16="http://schemas.microsoft.com/office/drawing/2014/main" id="{7F81DA14-A54F-41DE-900A-72EB6AFBD215}"/>
              </a:ext>
            </a:extLst>
          </p:cNvPr>
          <p:cNvSpPr>
            <a:spLocks noGrp="1"/>
          </p:cNvSpPr>
          <p:nvPr>
            <p:ph type="title"/>
          </p:nvPr>
        </p:nvSpPr>
        <p:spPr bwMode="gray">
          <a:xfrm>
            <a:off x="407369" y="620768"/>
            <a:ext cx="5471988" cy="720000"/>
          </a:xfrm>
        </p:spPr>
        <p:txBody>
          <a:bodyPr/>
          <a:lstStyle/>
          <a:p>
            <a:r>
              <a:rPr lang="de-DE"/>
              <a:t>Mastertitelformat bearbeiten</a:t>
            </a:r>
            <a:endParaRPr lang="de-DE" dirty="0"/>
          </a:p>
        </p:txBody>
      </p:sp>
    </p:spTree>
    <p:extLst>
      <p:ext uri="{BB962C8B-B14F-4D97-AF65-F5344CB8AC3E}">
        <p14:creationId xmlns:p14="http://schemas.microsoft.com/office/powerpoint/2010/main" val="3816982701"/>
      </p:ext>
    </p:extLst>
  </p:cSld>
  <p:clrMapOvr>
    <a:masterClrMapping/>
  </p:clrMapOvr>
  <p:extLst>
    <p:ext uri="{DCECCB84-F9BA-43D5-87BE-67443E8EF086}">
      <p15:sldGuideLst xmlns:p15="http://schemas.microsoft.com/office/powerpoint/2012/main"/>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Inhalt und drei Bild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BC5D501D-7AC5-4832-89E2-07EF0C681080}"/>
              </a:ext>
            </a:extLst>
          </p:cNvPr>
          <p:cNvSpPr>
            <a:spLocks noGrp="1"/>
          </p:cNvSpPr>
          <p:nvPr>
            <p:ph type="dt" sz="half" idx="23"/>
          </p:nvPr>
        </p:nvSpPr>
        <p:spPr/>
        <p:txBody>
          <a:bodyPr/>
          <a:lstStyle>
            <a:lvl1pPr>
              <a:defRPr>
                <a:solidFill>
                  <a:schemeClr val="bg1"/>
                </a:solidFill>
              </a:defRPr>
            </a:lvl1pPr>
          </a:lstStyle>
          <a:p>
            <a:fld id="{CB8DCC2B-0547-4DCA-815F-3B7B2A38C635}" type="datetime1">
              <a:rPr lang="de-DE" smtClean="0"/>
              <a:t>18.08.2023</a:t>
            </a:fld>
            <a:endParaRPr lang="de-DE" dirty="0"/>
          </a:p>
        </p:txBody>
      </p:sp>
      <p:sp>
        <p:nvSpPr>
          <p:cNvPr id="3" name="Fußzeilenplatzhalter 2">
            <a:extLst>
              <a:ext uri="{FF2B5EF4-FFF2-40B4-BE49-F238E27FC236}">
                <a16:creationId xmlns:a16="http://schemas.microsoft.com/office/drawing/2014/main" id="{B3C0BCAF-7E03-43E2-A705-E8148294D50E}"/>
              </a:ext>
            </a:extLst>
          </p:cNvPr>
          <p:cNvSpPr>
            <a:spLocks noGrp="1"/>
          </p:cNvSpPr>
          <p:nvPr>
            <p:ph type="ftr" sz="quarter" idx="24"/>
          </p:nvPr>
        </p:nvSpPr>
        <p:spPr/>
        <p:txBody>
          <a:bodyPr/>
          <a:lstStyle>
            <a:lvl1pPr>
              <a:defRPr>
                <a:solidFill>
                  <a:schemeClr val="bg1"/>
                </a:solidFill>
              </a:defRPr>
            </a:lvl1pPr>
          </a:lstStyle>
          <a:p>
            <a:endParaRPr lang="de-DE" dirty="0"/>
          </a:p>
        </p:txBody>
      </p:sp>
      <p:sp>
        <p:nvSpPr>
          <p:cNvPr id="5" name="Foliennummernplatzhalter 4">
            <a:extLst>
              <a:ext uri="{FF2B5EF4-FFF2-40B4-BE49-F238E27FC236}">
                <a16:creationId xmlns:a16="http://schemas.microsoft.com/office/drawing/2014/main" id="{0A7ED11A-E38A-4DE9-AF27-B8E8237DF148}"/>
              </a:ext>
            </a:extLst>
          </p:cNvPr>
          <p:cNvSpPr>
            <a:spLocks noGrp="1"/>
          </p:cNvSpPr>
          <p:nvPr>
            <p:ph type="sldNum" sz="quarter" idx="25"/>
          </p:nvPr>
        </p:nvSpPr>
        <p:spPr/>
        <p:txBody>
          <a:bodyPr/>
          <a:lstStyle>
            <a:lvl1pPr>
              <a:defRPr>
                <a:solidFill>
                  <a:schemeClr val="bg1"/>
                </a:solidFill>
              </a:defRPr>
            </a:lvl1pPr>
          </a:lstStyle>
          <a:p>
            <a:fld id="{443B15C8-972D-49F6-9B7C-5A2154A8C95F}" type="slidenum">
              <a:rPr lang="de-DE" smtClean="0"/>
              <a:pPr/>
              <a:t>‹Nr.›</a:t>
            </a:fld>
            <a:endParaRPr lang="de-DE" dirty="0"/>
          </a:p>
        </p:txBody>
      </p:sp>
      <p:sp>
        <p:nvSpPr>
          <p:cNvPr id="15" name="Bildplatzhalter 4">
            <a:extLst>
              <a:ext uri="{FF2B5EF4-FFF2-40B4-BE49-F238E27FC236}">
                <a16:creationId xmlns:a16="http://schemas.microsoft.com/office/drawing/2014/main" id="{72EA302A-73E1-4E4F-B4BD-5AB867F331AD}"/>
              </a:ext>
            </a:extLst>
          </p:cNvPr>
          <p:cNvSpPr>
            <a:spLocks noGrp="1"/>
          </p:cNvSpPr>
          <p:nvPr>
            <p:ph type="pic" sz="quarter" idx="18" hasCustomPrompt="1"/>
          </p:nvPr>
        </p:nvSpPr>
        <p:spPr bwMode="gray">
          <a:xfrm>
            <a:off x="6312025" y="3501008"/>
            <a:ext cx="5879975" cy="3356992"/>
          </a:xfrm>
          <a:solidFill>
            <a:schemeClr val="bg1">
              <a:lumMod val="95000"/>
            </a:schemeClr>
          </a:solidFill>
        </p:spPr>
        <p:txBody>
          <a:bodyPr tIns="0" bIns="864000" anchor="ctr"/>
          <a:lstStyle>
            <a:lvl1pPr marL="0" indent="0" algn="ctr">
              <a:spcAft>
                <a:spcPts val="0"/>
              </a:spcAft>
              <a:buFont typeface="Arial" panose="020B0604020202020204" pitchFamily="34" charset="0"/>
              <a:buNone/>
              <a:defRPr sz="1200" b="0">
                <a:solidFill>
                  <a:schemeClr val="tx1"/>
                </a:solidFill>
                <a:latin typeface="+mn-lt"/>
              </a:defRPr>
            </a:lvl1pPr>
            <a:lvl2pPr marL="0" indent="0" algn="ctr">
              <a:spcAft>
                <a:spcPts val="0"/>
              </a:spcAft>
              <a:buFont typeface="Arial" panose="020B0604020202020204" pitchFamily="34" charset="0"/>
              <a:buNone/>
              <a:defRPr sz="1200" b="0">
                <a:solidFill>
                  <a:schemeClr val="tx1"/>
                </a:solidFill>
                <a:latin typeface="+mn-lt"/>
              </a:defRPr>
            </a:lvl2pPr>
            <a:lvl3pPr marL="0" indent="0" algn="ctr">
              <a:spcAft>
                <a:spcPts val="0"/>
              </a:spcAft>
              <a:buNone/>
              <a:defRPr sz="1200" b="0">
                <a:solidFill>
                  <a:schemeClr val="tx1"/>
                </a:solidFill>
                <a:latin typeface="+mn-lt"/>
              </a:defRPr>
            </a:lvl3pPr>
            <a:lvl4pPr marL="0" indent="0" algn="ctr">
              <a:spcAft>
                <a:spcPts val="0"/>
              </a:spcAft>
              <a:buNone/>
              <a:defRPr sz="1200" b="0">
                <a:solidFill>
                  <a:schemeClr val="tx1"/>
                </a:solidFill>
                <a:latin typeface="+mn-lt"/>
              </a:defRPr>
            </a:lvl4pPr>
            <a:lvl5pPr marL="0" indent="0" algn="ctr">
              <a:spcAft>
                <a:spcPts val="0"/>
              </a:spcAft>
              <a:buNone/>
              <a:defRPr sz="1200" b="0">
                <a:solidFill>
                  <a:schemeClr val="tx1"/>
                </a:solidFill>
                <a:latin typeface="+mn-lt"/>
              </a:defRPr>
            </a:lvl5pPr>
            <a:lvl6pPr marL="0" indent="0" algn="ctr">
              <a:spcAft>
                <a:spcPts val="0"/>
              </a:spcAft>
              <a:buNone/>
              <a:defRPr sz="1200" b="0">
                <a:solidFill>
                  <a:schemeClr val="tx1"/>
                </a:solidFill>
                <a:latin typeface="+mn-lt"/>
              </a:defRPr>
            </a:lvl6pPr>
            <a:lvl7pPr marL="0" indent="0" algn="ctr">
              <a:spcAft>
                <a:spcPts val="0"/>
              </a:spcAft>
              <a:buNone/>
              <a:defRPr sz="1200" b="0">
                <a:solidFill>
                  <a:schemeClr val="tx1"/>
                </a:solidFill>
                <a:latin typeface="+mn-lt"/>
              </a:defRPr>
            </a:lvl7pPr>
            <a:lvl8pPr marL="0" indent="0" algn="ctr">
              <a:spcAft>
                <a:spcPts val="0"/>
              </a:spcAft>
              <a:buNone/>
              <a:defRPr sz="1200" b="0">
                <a:solidFill>
                  <a:schemeClr val="tx1"/>
                </a:solidFill>
                <a:latin typeface="+mn-lt"/>
              </a:defRPr>
            </a:lvl8pPr>
            <a:lvl9pPr marL="0" indent="0" algn="ctr">
              <a:spcAft>
                <a:spcPts val="0"/>
              </a:spcAft>
              <a:buNone/>
              <a:defRPr sz="1200" b="0">
                <a:solidFill>
                  <a:schemeClr val="tx1"/>
                </a:solidFill>
                <a:latin typeface="+mn-lt"/>
              </a:defRPr>
            </a:lvl9pPr>
          </a:lstStyle>
          <a:p>
            <a:pPr lvl="0"/>
            <a:r>
              <a:rPr lang="de-DE" dirty="0"/>
              <a:t> </a:t>
            </a:r>
          </a:p>
        </p:txBody>
      </p:sp>
      <p:sp>
        <p:nvSpPr>
          <p:cNvPr id="12" name="Quelle">
            <a:extLst>
              <a:ext uri="{FF2B5EF4-FFF2-40B4-BE49-F238E27FC236}">
                <a16:creationId xmlns:a16="http://schemas.microsoft.com/office/drawing/2014/main" id="{3048EB8C-D8AC-4002-A79E-17D40FAC3713}"/>
              </a:ext>
            </a:extLst>
          </p:cNvPr>
          <p:cNvSpPr>
            <a:spLocks noGrp="1"/>
          </p:cNvSpPr>
          <p:nvPr>
            <p:ph type="body" sz="quarter" idx="13" hasCustomPrompt="1"/>
          </p:nvPr>
        </p:nvSpPr>
        <p:spPr bwMode="gray">
          <a:xfrm>
            <a:off x="407368" y="6381328"/>
            <a:ext cx="5472732" cy="216000"/>
          </a:xfrm>
        </p:spPr>
        <p:txBody>
          <a:bodyPr bIns="46800" anchor="b"/>
          <a:lstStyle>
            <a:lvl1pPr marL="0" indent="0">
              <a:lnSpc>
                <a:spcPct val="100000"/>
              </a:lnSpc>
              <a:spcBef>
                <a:spcPts val="0"/>
              </a:spcBef>
              <a:spcAft>
                <a:spcPts val="0"/>
              </a:spcAft>
              <a:buFont typeface="Arial" panose="020B0604020202020204" pitchFamily="34" charset="0"/>
              <a:buNone/>
              <a:defRPr sz="900" b="0">
                <a:solidFill>
                  <a:srgbClr val="5D6C73"/>
                </a:solidFill>
                <a:latin typeface="+mn-lt"/>
              </a:defRPr>
            </a:lvl1pPr>
            <a:lvl2pPr marL="0" indent="0">
              <a:lnSpc>
                <a:spcPct val="100000"/>
              </a:lnSpc>
              <a:spcBef>
                <a:spcPts val="0"/>
              </a:spcBef>
              <a:spcAft>
                <a:spcPts val="0"/>
              </a:spcAft>
              <a:buFont typeface="Arial" panose="020B0604020202020204" pitchFamily="34" charset="0"/>
              <a:buNone/>
              <a:defRPr sz="900" b="0">
                <a:solidFill>
                  <a:srgbClr val="5D6C73"/>
                </a:solidFill>
                <a:latin typeface="+mn-lt"/>
              </a:defRPr>
            </a:lvl2pPr>
            <a:lvl3pPr marL="0" indent="0">
              <a:lnSpc>
                <a:spcPct val="100000"/>
              </a:lnSpc>
              <a:spcBef>
                <a:spcPts val="0"/>
              </a:spcBef>
              <a:spcAft>
                <a:spcPts val="0"/>
              </a:spcAft>
              <a:buNone/>
              <a:defRPr sz="900" b="0">
                <a:solidFill>
                  <a:srgbClr val="5D6C73"/>
                </a:solidFill>
                <a:latin typeface="+mn-lt"/>
              </a:defRPr>
            </a:lvl3pPr>
            <a:lvl4pPr marL="0" indent="0">
              <a:lnSpc>
                <a:spcPct val="100000"/>
              </a:lnSpc>
              <a:spcBef>
                <a:spcPts val="0"/>
              </a:spcBef>
              <a:spcAft>
                <a:spcPts val="0"/>
              </a:spcAft>
              <a:buNone/>
              <a:defRPr sz="900" b="0">
                <a:solidFill>
                  <a:srgbClr val="5D6C73"/>
                </a:solidFill>
                <a:latin typeface="+mn-lt"/>
              </a:defRPr>
            </a:lvl4pPr>
            <a:lvl5pPr marL="0" indent="0">
              <a:lnSpc>
                <a:spcPct val="100000"/>
              </a:lnSpc>
              <a:spcBef>
                <a:spcPts val="0"/>
              </a:spcBef>
              <a:spcAft>
                <a:spcPts val="0"/>
              </a:spcAft>
              <a:buNone/>
              <a:defRPr sz="900" b="0">
                <a:solidFill>
                  <a:srgbClr val="5D6C73"/>
                </a:solidFill>
                <a:latin typeface="+mn-lt"/>
              </a:defRPr>
            </a:lvl5pPr>
            <a:lvl6pPr marL="0" indent="0">
              <a:lnSpc>
                <a:spcPct val="100000"/>
              </a:lnSpc>
              <a:spcBef>
                <a:spcPts val="0"/>
              </a:spcBef>
              <a:spcAft>
                <a:spcPts val="0"/>
              </a:spcAft>
              <a:buNone/>
              <a:defRPr sz="900" b="0">
                <a:solidFill>
                  <a:srgbClr val="5D6C73"/>
                </a:solidFill>
                <a:latin typeface="+mn-lt"/>
              </a:defRPr>
            </a:lvl6pPr>
            <a:lvl7pPr marL="0" indent="0">
              <a:lnSpc>
                <a:spcPct val="100000"/>
              </a:lnSpc>
              <a:spcBef>
                <a:spcPts val="0"/>
              </a:spcBef>
              <a:spcAft>
                <a:spcPts val="0"/>
              </a:spcAft>
              <a:buNone/>
              <a:defRPr sz="900" b="0">
                <a:solidFill>
                  <a:srgbClr val="5D6C73"/>
                </a:solidFill>
                <a:latin typeface="+mn-lt"/>
              </a:defRPr>
            </a:lvl7pPr>
            <a:lvl8pPr marL="0" indent="0">
              <a:lnSpc>
                <a:spcPct val="100000"/>
              </a:lnSpc>
              <a:spcBef>
                <a:spcPts val="0"/>
              </a:spcBef>
              <a:spcAft>
                <a:spcPts val="0"/>
              </a:spcAft>
              <a:buNone/>
              <a:defRPr sz="900" b="0">
                <a:solidFill>
                  <a:srgbClr val="5D6C73"/>
                </a:solidFill>
                <a:latin typeface="+mn-lt"/>
              </a:defRPr>
            </a:lvl8pPr>
            <a:lvl9pPr marL="0" indent="0">
              <a:lnSpc>
                <a:spcPct val="100000"/>
              </a:lnSpc>
              <a:spcBef>
                <a:spcPts val="0"/>
              </a:spcBef>
              <a:spcAft>
                <a:spcPts val="0"/>
              </a:spcAft>
              <a:buNone/>
              <a:defRPr sz="900" b="0">
                <a:solidFill>
                  <a:srgbClr val="5D6C73"/>
                </a:solidFill>
                <a:latin typeface="+mn-lt"/>
              </a:defRPr>
            </a:lvl9pPr>
          </a:lstStyle>
          <a:p>
            <a:pPr lvl="0"/>
            <a:r>
              <a:rPr lang="de-DE" dirty="0"/>
              <a:t>Fußnote/Quellenangabe</a:t>
            </a:r>
          </a:p>
        </p:txBody>
      </p:sp>
      <p:sp>
        <p:nvSpPr>
          <p:cNvPr id="11" name="Bildplatzhalter 4">
            <a:extLst>
              <a:ext uri="{FF2B5EF4-FFF2-40B4-BE49-F238E27FC236}">
                <a16:creationId xmlns:a16="http://schemas.microsoft.com/office/drawing/2014/main" id="{E8CB5280-FF36-45FF-A7EA-8A788876514B}"/>
              </a:ext>
            </a:extLst>
          </p:cNvPr>
          <p:cNvSpPr>
            <a:spLocks noGrp="1"/>
          </p:cNvSpPr>
          <p:nvPr>
            <p:ph type="pic" sz="quarter" idx="11" hasCustomPrompt="1"/>
          </p:nvPr>
        </p:nvSpPr>
        <p:spPr bwMode="gray">
          <a:xfrm>
            <a:off x="6312025" y="1"/>
            <a:ext cx="2867607" cy="3356992"/>
          </a:xfrm>
          <a:solidFill>
            <a:schemeClr val="bg1">
              <a:lumMod val="95000"/>
            </a:schemeClr>
          </a:solidFill>
        </p:spPr>
        <p:txBody>
          <a:bodyPr tIns="0" bIns="864000" anchor="ctr"/>
          <a:lstStyle>
            <a:lvl1pPr marL="0" indent="0" algn="ctr">
              <a:spcAft>
                <a:spcPts val="0"/>
              </a:spcAft>
              <a:buFont typeface="Arial" panose="020B0604020202020204" pitchFamily="34" charset="0"/>
              <a:buNone/>
              <a:defRPr sz="1200" b="0">
                <a:solidFill>
                  <a:schemeClr val="tx1"/>
                </a:solidFill>
                <a:latin typeface="+mn-lt"/>
              </a:defRPr>
            </a:lvl1pPr>
            <a:lvl2pPr marL="0" indent="0" algn="ctr">
              <a:spcAft>
                <a:spcPts val="0"/>
              </a:spcAft>
              <a:buFont typeface="Arial" panose="020B0604020202020204" pitchFamily="34" charset="0"/>
              <a:buNone/>
              <a:defRPr sz="1200" b="0">
                <a:solidFill>
                  <a:schemeClr val="tx1"/>
                </a:solidFill>
                <a:latin typeface="+mn-lt"/>
              </a:defRPr>
            </a:lvl2pPr>
            <a:lvl3pPr marL="0" indent="0" algn="ctr">
              <a:spcAft>
                <a:spcPts val="0"/>
              </a:spcAft>
              <a:buNone/>
              <a:defRPr sz="1200" b="0">
                <a:solidFill>
                  <a:schemeClr val="tx1"/>
                </a:solidFill>
                <a:latin typeface="+mn-lt"/>
              </a:defRPr>
            </a:lvl3pPr>
            <a:lvl4pPr marL="0" indent="0" algn="ctr">
              <a:spcAft>
                <a:spcPts val="0"/>
              </a:spcAft>
              <a:buNone/>
              <a:defRPr sz="1200" b="0">
                <a:solidFill>
                  <a:schemeClr val="tx1"/>
                </a:solidFill>
                <a:latin typeface="+mn-lt"/>
              </a:defRPr>
            </a:lvl4pPr>
            <a:lvl5pPr marL="0" indent="0" algn="ctr">
              <a:spcAft>
                <a:spcPts val="0"/>
              </a:spcAft>
              <a:buNone/>
              <a:defRPr sz="1200" b="0">
                <a:solidFill>
                  <a:schemeClr val="tx1"/>
                </a:solidFill>
                <a:latin typeface="+mn-lt"/>
              </a:defRPr>
            </a:lvl5pPr>
            <a:lvl6pPr marL="0" indent="0" algn="ctr">
              <a:spcAft>
                <a:spcPts val="0"/>
              </a:spcAft>
              <a:buNone/>
              <a:defRPr sz="1200" b="0">
                <a:solidFill>
                  <a:schemeClr val="tx1"/>
                </a:solidFill>
                <a:latin typeface="+mn-lt"/>
              </a:defRPr>
            </a:lvl6pPr>
            <a:lvl7pPr marL="0" indent="0" algn="ctr">
              <a:spcAft>
                <a:spcPts val="0"/>
              </a:spcAft>
              <a:buNone/>
              <a:defRPr sz="1200" b="0">
                <a:solidFill>
                  <a:schemeClr val="tx1"/>
                </a:solidFill>
                <a:latin typeface="+mn-lt"/>
              </a:defRPr>
            </a:lvl7pPr>
            <a:lvl8pPr marL="0" indent="0" algn="ctr">
              <a:spcAft>
                <a:spcPts val="0"/>
              </a:spcAft>
              <a:buNone/>
              <a:defRPr sz="1200" b="0">
                <a:solidFill>
                  <a:schemeClr val="tx1"/>
                </a:solidFill>
                <a:latin typeface="+mn-lt"/>
              </a:defRPr>
            </a:lvl8pPr>
            <a:lvl9pPr marL="0" indent="0" algn="ctr">
              <a:spcAft>
                <a:spcPts val="0"/>
              </a:spcAft>
              <a:buNone/>
              <a:defRPr sz="1200" b="0">
                <a:solidFill>
                  <a:schemeClr val="tx1"/>
                </a:solidFill>
                <a:latin typeface="+mn-lt"/>
              </a:defRPr>
            </a:lvl9pPr>
          </a:lstStyle>
          <a:p>
            <a:pPr lvl="0"/>
            <a:r>
              <a:rPr lang="de-DE" dirty="0"/>
              <a:t> </a:t>
            </a:r>
          </a:p>
        </p:txBody>
      </p:sp>
      <p:sp>
        <p:nvSpPr>
          <p:cNvPr id="16" name="Bildplatzhalter 4">
            <a:extLst>
              <a:ext uri="{FF2B5EF4-FFF2-40B4-BE49-F238E27FC236}">
                <a16:creationId xmlns:a16="http://schemas.microsoft.com/office/drawing/2014/main" id="{9FB83DFD-5A5B-4FEC-89F4-CBBAD40D2173}"/>
              </a:ext>
            </a:extLst>
          </p:cNvPr>
          <p:cNvSpPr>
            <a:spLocks noGrp="1"/>
          </p:cNvSpPr>
          <p:nvPr>
            <p:ph type="pic" sz="quarter" idx="22" hasCustomPrompt="1"/>
          </p:nvPr>
        </p:nvSpPr>
        <p:spPr bwMode="gray">
          <a:xfrm>
            <a:off x="9324393" y="0"/>
            <a:ext cx="2867608" cy="3356992"/>
          </a:xfrm>
          <a:solidFill>
            <a:schemeClr val="bg1">
              <a:lumMod val="95000"/>
            </a:schemeClr>
          </a:solidFill>
        </p:spPr>
        <p:txBody>
          <a:bodyPr tIns="0" bIns="864000" anchor="ctr"/>
          <a:lstStyle>
            <a:lvl1pPr marL="0" indent="0" algn="ctr">
              <a:spcAft>
                <a:spcPts val="0"/>
              </a:spcAft>
              <a:buFont typeface="Arial" panose="020B0604020202020204" pitchFamily="34" charset="0"/>
              <a:buNone/>
              <a:defRPr sz="1200" b="0">
                <a:solidFill>
                  <a:schemeClr val="tx1"/>
                </a:solidFill>
                <a:latin typeface="+mn-lt"/>
              </a:defRPr>
            </a:lvl1pPr>
            <a:lvl2pPr marL="0" indent="0" algn="ctr">
              <a:spcAft>
                <a:spcPts val="0"/>
              </a:spcAft>
              <a:buFont typeface="Arial" panose="020B0604020202020204" pitchFamily="34" charset="0"/>
              <a:buNone/>
              <a:defRPr sz="1200" b="0">
                <a:solidFill>
                  <a:schemeClr val="tx1"/>
                </a:solidFill>
                <a:latin typeface="+mn-lt"/>
              </a:defRPr>
            </a:lvl2pPr>
            <a:lvl3pPr marL="0" indent="0" algn="ctr">
              <a:spcAft>
                <a:spcPts val="0"/>
              </a:spcAft>
              <a:buNone/>
              <a:defRPr sz="1200" b="0">
                <a:solidFill>
                  <a:schemeClr val="tx1"/>
                </a:solidFill>
                <a:latin typeface="+mn-lt"/>
              </a:defRPr>
            </a:lvl3pPr>
            <a:lvl4pPr marL="0" indent="0" algn="ctr">
              <a:spcAft>
                <a:spcPts val="0"/>
              </a:spcAft>
              <a:buNone/>
              <a:defRPr sz="1200" b="0">
                <a:solidFill>
                  <a:schemeClr val="tx1"/>
                </a:solidFill>
                <a:latin typeface="+mn-lt"/>
              </a:defRPr>
            </a:lvl4pPr>
            <a:lvl5pPr marL="0" indent="0" algn="ctr">
              <a:spcAft>
                <a:spcPts val="0"/>
              </a:spcAft>
              <a:buNone/>
              <a:defRPr sz="1200" b="0">
                <a:solidFill>
                  <a:schemeClr val="tx1"/>
                </a:solidFill>
                <a:latin typeface="+mn-lt"/>
              </a:defRPr>
            </a:lvl5pPr>
            <a:lvl6pPr marL="0" indent="0" algn="ctr">
              <a:spcAft>
                <a:spcPts val="0"/>
              </a:spcAft>
              <a:buNone/>
              <a:defRPr sz="1200" b="0">
                <a:solidFill>
                  <a:schemeClr val="tx1"/>
                </a:solidFill>
                <a:latin typeface="+mn-lt"/>
              </a:defRPr>
            </a:lvl6pPr>
            <a:lvl7pPr marL="0" indent="0" algn="ctr">
              <a:spcAft>
                <a:spcPts val="0"/>
              </a:spcAft>
              <a:buNone/>
              <a:defRPr sz="1200" b="0">
                <a:solidFill>
                  <a:schemeClr val="tx1"/>
                </a:solidFill>
                <a:latin typeface="+mn-lt"/>
              </a:defRPr>
            </a:lvl7pPr>
            <a:lvl8pPr marL="0" indent="0" algn="ctr">
              <a:spcAft>
                <a:spcPts val="0"/>
              </a:spcAft>
              <a:buNone/>
              <a:defRPr sz="1200" b="0">
                <a:solidFill>
                  <a:schemeClr val="tx1"/>
                </a:solidFill>
                <a:latin typeface="+mn-lt"/>
              </a:defRPr>
            </a:lvl8pPr>
            <a:lvl9pPr marL="0" indent="0" algn="ctr">
              <a:spcAft>
                <a:spcPts val="0"/>
              </a:spcAft>
              <a:buNone/>
              <a:defRPr sz="1200" b="0">
                <a:solidFill>
                  <a:schemeClr val="tx1"/>
                </a:solidFill>
                <a:latin typeface="+mn-lt"/>
              </a:defRPr>
            </a:lvl9pPr>
          </a:lstStyle>
          <a:p>
            <a:pPr lvl="0"/>
            <a:r>
              <a:rPr lang="de-DE" dirty="0"/>
              <a:t> </a:t>
            </a:r>
          </a:p>
        </p:txBody>
      </p:sp>
      <p:sp>
        <p:nvSpPr>
          <p:cNvPr id="13" name="Inhaltsplatzhalter 2">
            <a:extLst>
              <a:ext uri="{FF2B5EF4-FFF2-40B4-BE49-F238E27FC236}">
                <a16:creationId xmlns:a16="http://schemas.microsoft.com/office/drawing/2014/main" id="{22D10AAE-E753-4D86-8315-2C9BB6BF66E2}"/>
              </a:ext>
            </a:extLst>
          </p:cNvPr>
          <p:cNvSpPr>
            <a:spLocks noGrp="1"/>
          </p:cNvSpPr>
          <p:nvPr>
            <p:ph sz="half" idx="1" hasCustomPrompt="1"/>
          </p:nvPr>
        </p:nvSpPr>
        <p:spPr bwMode="gray">
          <a:xfrm>
            <a:off x="407989" y="1557339"/>
            <a:ext cx="5472000" cy="4463950"/>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vl6pPr>
              <a:defRPr>
                <a:solidFill>
                  <a:schemeClr val="tx1"/>
                </a:solidFill>
              </a:defRPr>
            </a:lvl6pPr>
            <a:lvl7pPr>
              <a:defRPr>
                <a:solidFill>
                  <a:schemeClr val="tx1"/>
                </a:solidFill>
              </a:defRPr>
            </a:lvl7pPr>
            <a:lvl8pPr>
              <a:defRPr>
                <a:solidFill>
                  <a:schemeClr val="tx1"/>
                </a:solidFill>
              </a:defRPr>
            </a:lvl8pPr>
            <a:lvl9pPr>
              <a:defRPr>
                <a:solidFill>
                  <a:schemeClr val="tx1"/>
                </a:solidFill>
              </a:defRPr>
            </a:lvl9pPr>
          </a:lstStyle>
          <a:p>
            <a:pPr lvl="0"/>
            <a:r>
              <a:rPr lang="de-DE" dirty="0"/>
              <a:t>Nutzen Sie die Buttons „Listenebene erhöhen/verringern“ auf dem Register Start, um zwischen den eingerichteten Textebenen zu wechseln. Text durch Klicken bearbeiten.</a:t>
            </a:r>
          </a:p>
          <a:p>
            <a:pPr lvl="1"/>
            <a:r>
              <a:rPr lang="de-DE" dirty="0"/>
              <a:t>Zweite Ebene</a:t>
            </a:r>
          </a:p>
          <a:p>
            <a:pPr lvl="2"/>
            <a:r>
              <a:rPr lang="de-DE" dirty="0"/>
              <a:t>Dritte Ebene</a:t>
            </a:r>
          </a:p>
          <a:p>
            <a:pPr lvl="3"/>
            <a:r>
              <a:rPr lang="de-DE" dirty="0"/>
              <a:t>Vierte Ebene</a:t>
            </a:r>
          </a:p>
          <a:p>
            <a:pPr lvl="4"/>
            <a:r>
              <a:rPr lang="de-DE" dirty="0"/>
              <a:t>Fünfte Ebene</a:t>
            </a:r>
          </a:p>
          <a:p>
            <a:pPr lvl="5"/>
            <a:r>
              <a:rPr lang="de-DE" dirty="0"/>
              <a:t>Sechste Ebene</a:t>
            </a:r>
          </a:p>
          <a:p>
            <a:pPr lvl="6"/>
            <a:r>
              <a:rPr lang="de-DE" dirty="0"/>
              <a:t>Siebte Ebene</a:t>
            </a:r>
          </a:p>
          <a:p>
            <a:pPr lvl="7"/>
            <a:r>
              <a:rPr lang="de-DE" dirty="0"/>
              <a:t>Achte Ebene</a:t>
            </a:r>
          </a:p>
          <a:p>
            <a:pPr lvl="8"/>
            <a:r>
              <a:rPr lang="de-DE" dirty="0"/>
              <a:t>Neunte Ebene</a:t>
            </a:r>
          </a:p>
        </p:txBody>
      </p:sp>
      <p:sp>
        <p:nvSpPr>
          <p:cNvPr id="14" name="Untertitel">
            <a:extLst>
              <a:ext uri="{FF2B5EF4-FFF2-40B4-BE49-F238E27FC236}">
                <a16:creationId xmlns:a16="http://schemas.microsoft.com/office/drawing/2014/main" id="{EBB8DDAB-C3CF-456F-BCA9-3CE8CAD5CE54}"/>
              </a:ext>
            </a:extLst>
          </p:cNvPr>
          <p:cNvSpPr>
            <a:spLocks noGrp="1"/>
          </p:cNvSpPr>
          <p:nvPr>
            <p:ph type="body" sz="quarter" idx="14" hasCustomPrompt="1"/>
          </p:nvPr>
        </p:nvSpPr>
        <p:spPr bwMode="gray">
          <a:xfrm>
            <a:off x="408633" y="260680"/>
            <a:ext cx="5471343" cy="288000"/>
          </a:xfrm>
        </p:spPr>
        <p:txBody>
          <a:bodyPr tIns="0" bIns="0" anchor="b" anchorCtr="0"/>
          <a:lstStyle>
            <a:lvl1pPr marL="0" indent="0">
              <a:lnSpc>
                <a:spcPct val="100000"/>
              </a:lnSpc>
              <a:spcBef>
                <a:spcPts val="0"/>
              </a:spcBef>
              <a:spcAft>
                <a:spcPts val="0"/>
              </a:spcAft>
              <a:buFont typeface="Arial" panose="020B0604020202020204" pitchFamily="34" charset="0"/>
              <a:buNone/>
              <a:defRPr sz="1400" b="1" i="0" cap="all" baseline="0">
                <a:solidFill>
                  <a:srgbClr val="E3000F"/>
                </a:solidFill>
                <a:latin typeface="+mn-lt"/>
              </a:defRPr>
            </a:lvl1pPr>
            <a:lvl2pPr marL="0" indent="0">
              <a:lnSpc>
                <a:spcPct val="100000"/>
              </a:lnSpc>
              <a:spcBef>
                <a:spcPts val="0"/>
              </a:spcBef>
              <a:spcAft>
                <a:spcPts val="0"/>
              </a:spcAft>
              <a:buFont typeface="Arial" panose="020B0604020202020204" pitchFamily="34" charset="0"/>
              <a:buNone/>
              <a:defRPr sz="1400" b="1" i="0" cap="all" baseline="0">
                <a:solidFill>
                  <a:srgbClr val="E3000F"/>
                </a:solidFill>
                <a:latin typeface="+mn-lt"/>
              </a:defRPr>
            </a:lvl2pPr>
            <a:lvl3pPr marL="0" indent="0">
              <a:lnSpc>
                <a:spcPct val="100000"/>
              </a:lnSpc>
              <a:spcBef>
                <a:spcPts val="0"/>
              </a:spcBef>
              <a:spcAft>
                <a:spcPts val="0"/>
              </a:spcAft>
              <a:buNone/>
              <a:defRPr sz="1400" b="1" i="0" cap="all" baseline="0">
                <a:solidFill>
                  <a:srgbClr val="E3000F"/>
                </a:solidFill>
                <a:latin typeface="+mn-lt"/>
              </a:defRPr>
            </a:lvl3pPr>
            <a:lvl4pPr marL="0" indent="0">
              <a:lnSpc>
                <a:spcPct val="100000"/>
              </a:lnSpc>
              <a:spcBef>
                <a:spcPts val="0"/>
              </a:spcBef>
              <a:spcAft>
                <a:spcPts val="0"/>
              </a:spcAft>
              <a:buNone/>
              <a:defRPr sz="1400" b="1" i="0" cap="all" baseline="0">
                <a:solidFill>
                  <a:srgbClr val="E3000F"/>
                </a:solidFill>
                <a:latin typeface="+mn-lt"/>
              </a:defRPr>
            </a:lvl4pPr>
            <a:lvl5pPr marL="0" indent="0">
              <a:lnSpc>
                <a:spcPct val="100000"/>
              </a:lnSpc>
              <a:spcBef>
                <a:spcPts val="0"/>
              </a:spcBef>
              <a:spcAft>
                <a:spcPts val="0"/>
              </a:spcAft>
              <a:buNone/>
              <a:defRPr sz="1400" b="1" i="0" cap="all" baseline="0">
                <a:solidFill>
                  <a:srgbClr val="E3000F"/>
                </a:solidFill>
                <a:latin typeface="+mn-lt"/>
              </a:defRPr>
            </a:lvl5pPr>
            <a:lvl6pPr marL="0" indent="0">
              <a:lnSpc>
                <a:spcPct val="100000"/>
              </a:lnSpc>
              <a:spcBef>
                <a:spcPts val="0"/>
              </a:spcBef>
              <a:spcAft>
                <a:spcPts val="0"/>
              </a:spcAft>
              <a:buNone/>
              <a:defRPr sz="1400" b="1" i="0" cap="all" baseline="0">
                <a:solidFill>
                  <a:srgbClr val="E3000F"/>
                </a:solidFill>
                <a:latin typeface="+mn-lt"/>
              </a:defRPr>
            </a:lvl6pPr>
            <a:lvl7pPr marL="0" indent="0">
              <a:lnSpc>
                <a:spcPct val="100000"/>
              </a:lnSpc>
              <a:spcBef>
                <a:spcPts val="0"/>
              </a:spcBef>
              <a:spcAft>
                <a:spcPts val="0"/>
              </a:spcAft>
              <a:buNone/>
              <a:defRPr sz="1400" b="1" i="0" cap="all" baseline="0">
                <a:solidFill>
                  <a:srgbClr val="E3000F"/>
                </a:solidFill>
                <a:latin typeface="+mn-lt"/>
              </a:defRPr>
            </a:lvl7pPr>
            <a:lvl8pPr marL="0" indent="0">
              <a:lnSpc>
                <a:spcPct val="100000"/>
              </a:lnSpc>
              <a:spcBef>
                <a:spcPts val="0"/>
              </a:spcBef>
              <a:spcAft>
                <a:spcPts val="0"/>
              </a:spcAft>
              <a:buNone/>
              <a:defRPr sz="1400" b="1" i="0" cap="all" baseline="0">
                <a:solidFill>
                  <a:srgbClr val="E3000F"/>
                </a:solidFill>
                <a:latin typeface="+mn-lt"/>
              </a:defRPr>
            </a:lvl8pPr>
            <a:lvl9pPr marL="0" indent="0">
              <a:lnSpc>
                <a:spcPct val="100000"/>
              </a:lnSpc>
              <a:spcBef>
                <a:spcPts val="0"/>
              </a:spcBef>
              <a:spcAft>
                <a:spcPts val="0"/>
              </a:spcAft>
              <a:buNone/>
              <a:defRPr sz="1400" b="1" i="0" cap="all" baseline="0">
                <a:solidFill>
                  <a:srgbClr val="E3000F"/>
                </a:solidFill>
                <a:latin typeface="+mn-lt"/>
              </a:defRPr>
            </a:lvl9pPr>
          </a:lstStyle>
          <a:p>
            <a:pPr lvl="0"/>
            <a:r>
              <a:rPr lang="de-DE" dirty="0"/>
              <a:t>Kapitelüberschrift (Optional)</a:t>
            </a:r>
          </a:p>
        </p:txBody>
      </p:sp>
      <p:sp>
        <p:nvSpPr>
          <p:cNvPr id="4" name="Titel 3">
            <a:extLst>
              <a:ext uri="{FF2B5EF4-FFF2-40B4-BE49-F238E27FC236}">
                <a16:creationId xmlns:a16="http://schemas.microsoft.com/office/drawing/2014/main" id="{FD347AFC-F4E9-425F-A81F-92D96C158D47}"/>
              </a:ext>
            </a:extLst>
          </p:cNvPr>
          <p:cNvSpPr>
            <a:spLocks noGrp="1"/>
          </p:cNvSpPr>
          <p:nvPr>
            <p:ph type="title"/>
          </p:nvPr>
        </p:nvSpPr>
        <p:spPr bwMode="gray">
          <a:xfrm>
            <a:off x="407369" y="620768"/>
            <a:ext cx="5472732" cy="720000"/>
          </a:xfrm>
        </p:spPr>
        <p:txBody>
          <a:bodyPr/>
          <a:lstStyle/>
          <a:p>
            <a:r>
              <a:rPr lang="de-DE"/>
              <a:t>Mastertitelformat bearbeiten</a:t>
            </a:r>
            <a:endParaRPr lang="de-DE" dirty="0"/>
          </a:p>
        </p:txBody>
      </p:sp>
    </p:spTree>
    <p:extLst>
      <p:ext uri="{BB962C8B-B14F-4D97-AF65-F5344CB8AC3E}">
        <p14:creationId xmlns:p14="http://schemas.microsoft.com/office/powerpoint/2010/main" val="2933468736"/>
      </p:ext>
    </p:extLst>
  </p:cSld>
  <p:clrMapOvr>
    <a:masterClrMapping/>
  </p:clrMapOvr>
  <p:extLst>
    <p:ext uri="{DCECCB84-F9BA-43D5-87BE-67443E8EF086}">
      <p15:sldGuideLst xmlns:p15="http://schemas.microsoft.com/office/powerpoint/2012/main"/>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Inhalt und drei Bilder 1/3">
    <p:spTree>
      <p:nvGrpSpPr>
        <p:cNvPr id="1" name=""/>
        <p:cNvGrpSpPr/>
        <p:nvPr/>
      </p:nvGrpSpPr>
      <p:grpSpPr>
        <a:xfrm>
          <a:off x="0" y="0"/>
          <a:ext cx="0" cy="0"/>
          <a:chOff x="0" y="0"/>
          <a:chExt cx="0" cy="0"/>
        </a:xfrm>
      </p:grpSpPr>
      <p:sp>
        <p:nvSpPr>
          <p:cNvPr id="9" name="Foliennummernplatzhalter 8">
            <a:extLst>
              <a:ext uri="{FF2B5EF4-FFF2-40B4-BE49-F238E27FC236}">
                <a16:creationId xmlns:a16="http://schemas.microsoft.com/office/drawing/2014/main" id="{5B7B8F99-6DD6-4B56-8B6A-11D2A7D9F989}"/>
              </a:ext>
            </a:extLst>
          </p:cNvPr>
          <p:cNvSpPr>
            <a:spLocks noGrp="1"/>
          </p:cNvSpPr>
          <p:nvPr>
            <p:ph type="sldNum" sz="quarter" idx="27"/>
          </p:nvPr>
        </p:nvSpPr>
        <p:spPr bwMode="gray"/>
        <p:txBody>
          <a:bodyPr/>
          <a:lstStyle/>
          <a:p>
            <a:fld id="{443B15C8-972D-49F6-9B7C-5A2154A8C95F}" type="slidenum">
              <a:rPr lang="de-DE" smtClean="0"/>
              <a:pPr/>
              <a:t>‹Nr.›</a:t>
            </a:fld>
            <a:endParaRPr lang="de-DE" dirty="0"/>
          </a:p>
        </p:txBody>
      </p:sp>
      <p:sp>
        <p:nvSpPr>
          <p:cNvPr id="7" name="Datumsplatzhalter 6">
            <a:extLst>
              <a:ext uri="{FF2B5EF4-FFF2-40B4-BE49-F238E27FC236}">
                <a16:creationId xmlns:a16="http://schemas.microsoft.com/office/drawing/2014/main" id="{6C7DE185-31F6-4E77-BE6F-580C6CFEA85E}"/>
              </a:ext>
            </a:extLst>
          </p:cNvPr>
          <p:cNvSpPr>
            <a:spLocks noGrp="1"/>
          </p:cNvSpPr>
          <p:nvPr>
            <p:ph type="dt" sz="half" idx="25"/>
          </p:nvPr>
        </p:nvSpPr>
        <p:spPr bwMode="gray"/>
        <p:txBody>
          <a:bodyPr/>
          <a:lstStyle/>
          <a:p>
            <a:fld id="{7BFAB439-660E-443C-AE72-06A767E63B82}" type="datetime1">
              <a:rPr lang="de-DE" smtClean="0"/>
              <a:t>18.08.2023</a:t>
            </a:fld>
            <a:endParaRPr lang="de-DE" dirty="0"/>
          </a:p>
        </p:txBody>
      </p:sp>
      <p:sp>
        <p:nvSpPr>
          <p:cNvPr id="8" name="Fußzeilenplatzhalter 7">
            <a:extLst>
              <a:ext uri="{FF2B5EF4-FFF2-40B4-BE49-F238E27FC236}">
                <a16:creationId xmlns:a16="http://schemas.microsoft.com/office/drawing/2014/main" id="{67C6EF22-3A3C-474F-A35D-A8BE40D31E3E}"/>
              </a:ext>
            </a:extLst>
          </p:cNvPr>
          <p:cNvSpPr>
            <a:spLocks noGrp="1"/>
          </p:cNvSpPr>
          <p:nvPr>
            <p:ph type="ftr" sz="quarter" idx="26"/>
          </p:nvPr>
        </p:nvSpPr>
        <p:spPr bwMode="gray"/>
        <p:txBody>
          <a:bodyPr/>
          <a:lstStyle/>
          <a:p>
            <a:endParaRPr lang="de-DE" dirty="0"/>
          </a:p>
        </p:txBody>
      </p:sp>
      <p:sp>
        <p:nvSpPr>
          <p:cNvPr id="22" name="Quelle">
            <a:extLst>
              <a:ext uri="{FF2B5EF4-FFF2-40B4-BE49-F238E27FC236}">
                <a16:creationId xmlns:a16="http://schemas.microsoft.com/office/drawing/2014/main" id="{9F3FCCC0-448D-4B2E-ABF8-4184D0CB6A70}"/>
              </a:ext>
            </a:extLst>
          </p:cNvPr>
          <p:cNvSpPr>
            <a:spLocks noGrp="1"/>
          </p:cNvSpPr>
          <p:nvPr>
            <p:ph type="body" sz="quarter" idx="13" hasCustomPrompt="1"/>
          </p:nvPr>
        </p:nvSpPr>
        <p:spPr bwMode="gray">
          <a:xfrm>
            <a:off x="407368" y="6381328"/>
            <a:ext cx="5472732" cy="216000"/>
          </a:xfrm>
        </p:spPr>
        <p:txBody>
          <a:bodyPr bIns="46800" anchor="b"/>
          <a:lstStyle>
            <a:lvl1pPr marL="0" indent="0">
              <a:lnSpc>
                <a:spcPct val="100000"/>
              </a:lnSpc>
              <a:spcBef>
                <a:spcPts val="0"/>
              </a:spcBef>
              <a:spcAft>
                <a:spcPts val="0"/>
              </a:spcAft>
              <a:buFont typeface="Arial" panose="020B0604020202020204" pitchFamily="34" charset="0"/>
              <a:buNone/>
              <a:defRPr sz="900" b="0">
                <a:solidFill>
                  <a:srgbClr val="5D6C73"/>
                </a:solidFill>
                <a:latin typeface="+mn-lt"/>
              </a:defRPr>
            </a:lvl1pPr>
            <a:lvl2pPr marL="0" indent="0">
              <a:lnSpc>
                <a:spcPct val="100000"/>
              </a:lnSpc>
              <a:spcBef>
                <a:spcPts val="0"/>
              </a:spcBef>
              <a:spcAft>
                <a:spcPts val="0"/>
              </a:spcAft>
              <a:buFont typeface="Arial" panose="020B0604020202020204" pitchFamily="34" charset="0"/>
              <a:buNone/>
              <a:defRPr sz="900" b="0">
                <a:solidFill>
                  <a:srgbClr val="5D6C73"/>
                </a:solidFill>
                <a:latin typeface="+mn-lt"/>
              </a:defRPr>
            </a:lvl2pPr>
            <a:lvl3pPr marL="0" indent="0">
              <a:lnSpc>
                <a:spcPct val="100000"/>
              </a:lnSpc>
              <a:spcBef>
                <a:spcPts val="0"/>
              </a:spcBef>
              <a:spcAft>
                <a:spcPts val="0"/>
              </a:spcAft>
              <a:buNone/>
              <a:defRPr sz="900" b="0">
                <a:solidFill>
                  <a:srgbClr val="5D6C73"/>
                </a:solidFill>
                <a:latin typeface="+mn-lt"/>
              </a:defRPr>
            </a:lvl3pPr>
            <a:lvl4pPr marL="0" indent="0">
              <a:lnSpc>
                <a:spcPct val="100000"/>
              </a:lnSpc>
              <a:spcBef>
                <a:spcPts val="0"/>
              </a:spcBef>
              <a:spcAft>
                <a:spcPts val="0"/>
              </a:spcAft>
              <a:buNone/>
              <a:defRPr sz="900" b="0">
                <a:solidFill>
                  <a:srgbClr val="5D6C73"/>
                </a:solidFill>
                <a:latin typeface="+mn-lt"/>
              </a:defRPr>
            </a:lvl4pPr>
            <a:lvl5pPr marL="0" indent="0">
              <a:lnSpc>
                <a:spcPct val="100000"/>
              </a:lnSpc>
              <a:spcBef>
                <a:spcPts val="0"/>
              </a:spcBef>
              <a:spcAft>
                <a:spcPts val="0"/>
              </a:spcAft>
              <a:buNone/>
              <a:defRPr sz="900" b="0">
                <a:solidFill>
                  <a:srgbClr val="5D6C73"/>
                </a:solidFill>
                <a:latin typeface="+mn-lt"/>
              </a:defRPr>
            </a:lvl5pPr>
            <a:lvl6pPr marL="0" indent="0">
              <a:lnSpc>
                <a:spcPct val="100000"/>
              </a:lnSpc>
              <a:spcBef>
                <a:spcPts val="0"/>
              </a:spcBef>
              <a:spcAft>
                <a:spcPts val="0"/>
              </a:spcAft>
              <a:buNone/>
              <a:defRPr sz="900" b="0">
                <a:solidFill>
                  <a:srgbClr val="5D6C73"/>
                </a:solidFill>
                <a:latin typeface="+mn-lt"/>
              </a:defRPr>
            </a:lvl6pPr>
            <a:lvl7pPr marL="0" indent="0">
              <a:lnSpc>
                <a:spcPct val="100000"/>
              </a:lnSpc>
              <a:spcBef>
                <a:spcPts val="0"/>
              </a:spcBef>
              <a:spcAft>
                <a:spcPts val="0"/>
              </a:spcAft>
              <a:buNone/>
              <a:defRPr sz="900" b="0">
                <a:solidFill>
                  <a:srgbClr val="5D6C73"/>
                </a:solidFill>
                <a:latin typeface="+mn-lt"/>
              </a:defRPr>
            </a:lvl7pPr>
            <a:lvl8pPr marL="0" indent="0">
              <a:lnSpc>
                <a:spcPct val="100000"/>
              </a:lnSpc>
              <a:spcBef>
                <a:spcPts val="0"/>
              </a:spcBef>
              <a:spcAft>
                <a:spcPts val="0"/>
              </a:spcAft>
              <a:buNone/>
              <a:defRPr sz="900" b="0">
                <a:solidFill>
                  <a:srgbClr val="5D6C73"/>
                </a:solidFill>
                <a:latin typeface="+mn-lt"/>
              </a:defRPr>
            </a:lvl8pPr>
            <a:lvl9pPr marL="0" indent="0">
              <a:lnSpc>
                <a:spcPct val="100000"/>
              </a:lnSpc>
              <a:spcBef>
                <a:spcPts val="0"/>
              </a:spcBef>
              <a:spcAft>
                <a:spcPts val="0"/>
              </a:spcAft>
              <a:buNone/>
              <a:defRPr sz="900" b="0">
                <a:solidFill>
                  <a:srgbClr val="5D6C73"/>
                </a:solidFill>
                <a:latin typeface="+mn-lt"/>
              </a:defRPr>
            </a:lvl9pPr>
          </a:lstStyle>
          <a:p>
            <a:pPr lvl="0"/>
            <a:r>
              <a:rPr lang="de-DE" dirty="0"/>
              <a:t>Fußnote/Quellenangabe</a:t>
            </a:r>
          </a:p>
        </p:txBody>
      </p:sp>
      <p:sp>
        <p:nvSpPr>
          <p:cNvPr id="16" name="Bildplatzhalter 3">
            <a:extLst>
              <a:ext uri="{FF2B5EF4-FFF2-40B4-BE49-F238E27FC236}">
                <a16:creationId xmlns:a16="http://schemas.microsoft.com/office/drawing/2014/main" id="{1DBD824E-7BD9-42EB-A741-717B9ED9C6AC}"/>
              </a:ext>
            </a:extLst>
          </p:cNvPr>
          <p:cNvSpPr>
            <a:spLocks noGrp="1"/>
          </p:cNvSpPr>
          <p:nvPr>
            <p:ph type="pic" sz="quarter" idx="22" hasCustomPrompt="1"/>
          </p:nvPr>
        </p:nvSpPr>
        <p:spPr bwMode="gray">
          <a:xfrm>
            <a:off x="8256588" y="4631678"/>
            <a:ext cx="3935412" cy="1389609"/>
          </a:xfrm>
          <a:solidFill>
            <a:schemeClr val="bg1">
              <a:lumMod val="95000"/>
            </a:schemeClr>
          </a:solidFill>
        </p:spPr>
        <p:txBody>
          <a:bodyPr tIns="0" bIns="864000" anchor="ctr"/>
          <a:lstStyle>
            <a:lvl1pPr marL="0" indent="0" algn="ctr">
              <a:spcAft>
                <a:spcPts val="0"/>
              </a:spcAft>
              <a:buFont typeface="Arial" panose="020B0604020202020204" pitchFamily="34" charset="0"/>
              <a:buNone/>
              <a:defRPr sz="1200" b="0">
                <a:solidFill>
                  <a:schemeClr val="tx1"/>
                </a:solidFill>
                <a:latin typeface="+mn-lt"/>
              </a:defRPr>
            </a:lvl1pPr>
            <a:lvl2pPr marL="0" indent="0" algn="ctr">
              <a:spcAft>
                <a:spcPts val="0"/>
              </a:spcAft>
              <a:buFont typeface="Arial" panose="020B0604020202020204" pitchFamily="34" charset="0"/>
              <a:buNone/>
              <a:defRPr sz="1200" b="0">
                <a:solidFill>
                  <a:schemeClr val="tx1"/>
                </a:solidFill>
                <a:latin typeface="+mn-lt"/>
              </a:defRPr>
            </a:lvl2pPr>
            <a:lvl3pPr marL="0" indent="0" algn="ctr">
              <a:spcAft>
                <a:spcPts val="0"/>
              </a:spcAft>
              <a:buNone/>
              <a:defRPr sz="1200" b="0">
                <a:solidFill>
                  <a:schemeClr val="tx1"/>
                </a:solidFill>
                <a:latin typeface="+mn-lt"/>
              </a:defRPr>
            </a:lvl3pPr>
            <a:lvl4pPr marL="0" indent="0" algn="ctr">
              <a:spcAft>
                <a:spcPts val="0"/>
              </a:spcAft>
              <a:buNone/>
              <a:defRPr sz="1200" b="0">
                <a:solidFill>
                  <a:schemeClr val="tx1"/>
                </a:solidFill>
                <a:latin typeface="+mn-lt"/>
              </a:defRPr>
            </a:lvl4pPr>
            <a:lvl5pPr marL="0" indent="0" algn="ctr">
              <a:spcAft>
                <a:spcPts val="0"/>
              </a:spcAft>
              <a:buNone/>
              <a:defRPr sz="1200" b="0">
                <a:solidFill>
                  <a:schemeClr val="tx1"/>
                </a:solidFill>
                <a:latin typeface="+mn-lt"/>
              </a:defRPr>
            </a:lvl5pPr>
            <a:lvl6pPr marL="0" indent="0" algn="ctr">
              <a:spcAft>
                <a:spcPts val="0"/>
              </a:spcAft>
              <a:buNone/>
              <a:defRPr sz="1200" b="0">
                <a:solidFill>
                  <a:schemeClr val="tx1"/>
                </a:solidFill>
                <a:latin typeface="+mn-lt"/>
              </a:defRPr>
            </a:lvl6pPr>
            <a:lvl7pPr marL="0" indent="0" algn="ctr">
              <a:spcAft>
                <a:spcPts val="0"/>
              </a:spcAft>
              <a:buNone/>
              <a:defRPr sz="1200" b="0">
                <a:solidFill>
                  <a:schemeClr val="tx1"/>
                </a:solidFill>
                <a:latin typeface="+mn-lt"/>
              </a:defRPr>
            </a:lvl7pPr>
            <a:lvl8pPr marL="0" indent="0" algn="ctr">
              <a:spcAft>
                <a:spcPts val="0"/>
              </a:spcAft>
              <a:buNone/>
              <a:defRPr sz="1200" b="0">
                <a:solidFill>
                  <a:schemeClr val="tx1"/>
                </a:solidFill>
                <a:latin typeface="+mn-lt"/>
              </a:defRPr>
            </a:lvl8pPr>
            <a:lvl9pPr marL="0" indent="0" algn="ctr">
              <a:spcAft>
                <a:spcPts val="0"/>
              </a:spcAft>
              <a:buNone/>
              <a:defRPr sz="1200" b="0">
                <a:solidFill>
                  <a:schemeClr val="tx1"/>
                </a:solidFill>
                <a:latin typeface="+mn-lt"/>
              </a:defRPr>
            </a:lvl9pPr>
          </a:lstStyle>
          <a:p>
            <a:pPr lvl="0"/>
            <a:r>
              <a:rPr lang="de-DE" dirty="0"/>
              <a:t> </a:t>
            </a:r>
          </a:p>
        </p:txBody>
      </p:sp>
      <p:sp>
        <p:nvSpPr>
          <p:cNvPr id="19" name="Inhaltsplatzhalter 3">
            <a:extLst>
              <a:ext uri="{FF2B5EF4-FFF2-40B4-BE49-F238E27FC236}">
                <a16:creationId xmlns:a16="http://schemas.microsoft.com/office/drawing/2014/main" id="{34C99758-AEB9-4B74-A583-4F20E16B1F20}"/>
              </a:ext>
            </a:extLst>
          </p:cNvPr>
          <p:cNvSpPr>
            <a:spLocks noGrp="1"/>
          </p:cNvSpPr>
          <p:nvPr>
            <p:ph sz="half" idx="24" hasCustomPrompt="1"/>
          </p:nvPr>
        </p:nvSpPr>
        <p:spPr bwMode="gray">
          <a:xfrm>
            <a:off x="407989" y="4631678"/>
            <a:ext cx="7416799" cy="1389610"/>
          </a:xfrm>
        </p:spPr>
        <p:txBody>
          <a:bodyPr/>
          <a:lstStyle>
            <a:lvl1pPr>
              <a:spcAft>
                <a:spcPts val="200"/>
              </a:spcAft>
              <a:defRPr>
                <a:solidFill>
                  <a:schemeClr val="tx1"/>
                </a:solidFill>
              </a:defRPr>
            </a:lvl1pPr>
            <a:lvl2pPr>
              <a:spcAft>
                <a:spcPts val="200"/>
              </a:spcAft>
              <a:defRPr>
                <a:solidFill>
                  <a:schemeClr val="tx1"/>
                </a:solidFill>
              </a:defRPr>
            </a:lvl2pPr>
            <a:lvl3pPr>
              <a:spcAft>
                <a:spcPts val="200"/>
              </a:spcAft>
              <a:defRPr>
                <a:solidFill>
                  <a:schemeClr val="tx1"/>
                </a:solidFill>
              </a:defRPr>
            </a:lvl3pPr>
            <a:lvl4pPr>
              <a:spcAft>
                <a:spcPts val="200"/>
              </a:spcAft>
              <a:defRPr>
                <a:solidFill>
                  <a:schemeClr val="tx1"/>
                </a:solidFill>
              </a:defRPr>
            </a:lvl4pPr>
            <a:lvl5pPr>
              <a:spcAft>
                <a:spcPts val="200"/>
              </a:spcAft>
              <a:defRPr>
                <a:solidFill>
                  <a:schemeClr val="tx1"/>
                </a:solidFill>
              </a:defRPr>
            </a:lvl5pPr>
            <a:lvl6pPr>
              <a:spcAft>
                <a:spcPts val="200"/>
              </a:spcAft>
              <a:defRPr>
                <a:solidFill>
                  <a:schemeClr val="tx1"/>
                </a:solidFill>
              </a:defRPr>
            </a:lvl6pPr>
            <a:lvl7pPr>
              <a:spcAft>
                <a:spcPts val="200"/>
              </a:spcAft>
              <a:defRPr>
                <a:solidFill>
                  <a:schemeClr val="tx1"/>
                </a:solidFill>
              </a:defRPr>
            </a:lvl7pPr>
            <a:lvl8pPr>
              <a:spcAft>
                <a:spcPts val="200"/>
              </a:spcAft>
              <a:defRPr>
                <a:solidFill>
                  <a:schemeClr val="tx1"/>
                </a:solidFill>
              </a:defRPr>
            </a:lvl8pPr>
            <a:lvl9pPr>
              <a:spcAft>
                <a:spcPts val="200"/>
              </a:spcAft>
              <a:defRPr>
                <a:solidFill>
                  <a:schemeClr val="tx1"/>
                </a:solidFill>
              </a:defRPr>
            </a:lvl9pPr>
          </a:lstStyle>
          <a:p>
            <a:pPr lvl="0"/>
            <a:r>
              <a:rPr lang="de-DE" dirty="0"/>
              <a:t>Nutzen Sie die Buttons „Listenebene erhöhen/verringern“ auf dem Register Start, um zwischen den eingerichteten Textebenen zu wechseln. Text durch Klicken bearbeiten.</a:t>
            </a:r>
          </a:p>
          <a:p>
            <a:pPr lvl="1"/>
            <a:r>
              <a:rPr lang="de-DE" dirty="0"/>
              <a:t>Zweite Ebene</a:t>
            </a:r>
          </a:p>
          <a:p>
            <a:pPr lvl="2"/>
            <a:r>
              <a:rPr lang="de-DE" dirty="0"/>
              <a:t>Dritte Ebene</a:t>
            </a:r>
          </a:p>
          <a:p>
            <a:pPr lvl="3"/>
            <a:r>
              <a:rPr lang="de-DE" dirty="0"/>
              <a:t>Vierte Ebene</a:t>
            </a:r>
          </a:p>
          <a:p>
            <a:pPr lvl="4"/>
            <a:r>
              <a:rPr lang="de-DE" dirty="0"/>
              <a:t>Fünfte Ebene</a:t>
            </a:r>
          </a:p>
          <a:p>
            <a:pPr lvl="5"/>
            <a:r>
              <a:rPr lang="de-DE" dirty="0"/>
              <a:t>Sechste Ebene</a:t>
            </a:r>
          </a:p>
          <a:p>
            <a:pPr lvl="6"/>
            <a:r>
              <a:rPr lang="de-DE" dirty="0"/>
              <a:t>Siebte Ebene</a:t>
            </a:r>
          </a:p>
          <a:p>
            <a:pPr lvl="7"/>
            <a:r>
              <a:rPr lang="de-DE" dirty="0"/>
              <a:t>Achte Ebene</a:t>
            </a:r>
          </a:p>
          <a:p>
            <a:pPr lvl="8"/>
            <a:r>
              <a:rPr lang="de-DE" dirty="0"/>
              <a:t>Neunte Ebene</a:t>
            </a:r>
          </a:p>
        </p:txBody>
      </p:sp>
      <p:sp>
        <p:nvSpPr>
          <p:cNvPr id="15" name="Bildplatzhalter 2">
            <a:extLst>
              <a:ext uri="{FF2B5EF4-FFF2-40B4-BE49-F238E27FC236}">
                <a16:creationId xmlns:a16="http://schemas.microsoft.com/office/drawing/2014/main" id="{72EA302A-73E1-4E4F-B4BD-5AB867F331AD}"/>
              </a:ext>
            </a:extLst>
          </p:cNvPr>
          <p:cNvSpPr>
            <a:spLocks noGrp="1"/>
          </p:cNvSpPr>
          <p:nvPr>
            <p:ph type="pic" sz="quarter" idx="18" hasCustomPrompt="1"/>
          </p:nvPr>
        </p:nvSpPr>
        <p:spPr bwMode="gray">
          <a:xfrm>
            <a:off x="8256588" y="3100589"/>
            <a:ext cx="3935412" cy="1382663"/>
          </a:xfrm>
          <a:solidFill>
            <a:schemeClr val="bg1">
              <a:lumMod val="95000"/>
            </a:schemeClr>
          </a:solidFill>
        </p:spPr>
        <p:txBody>
          <a:bodyPr tIns="0" bIns="864000" anchor="ctr"/>
          <a:lstStyle>
            <a:lvl1pPr marL="0" indent="0" algn="ctr">
              <a:spcAft>
                <a:spcPts val="0"/>
              </a:spcAft>
              <a:buFont typeface="Arial" panose="020B0604020202020204" pitchFamily="34" charset="0"/>
              <a:buNone/>
              <a:defRPr sz="1200" b="0">
                <a:solidFill>
                  <a:schemeClr val="tx1"/>
                </a:solidFill>
                <a:latin typeface="+mn-lt"/>
              </a:defRPr>
            </a:lvl1pPr>
            <a:lvl2pPr marL="0" indent="0" algn="ctr">
              <a:spcAft>
                <a:spcPts val="0"/>
              </a:spcAft>
              <a:buFont typeface="Arial" panose="020B0604020202020204" pitchFamily="34" charset="0"/>
              <a:buNone/>
              <a:defRPr sz="1200" b="0">
                <a:solidFill>
                  <a:schemeClr val="tx1"/>
                </a:solidFill>
                <a:latin typeface="+mn-lt"/>
              </a:defRPr>
            </a:lvl2pPr>
            <a:lvl3pPr marL="0" indent="0" algn="ctr">
              <a:spcAft>
                <a:spcPts val="0"/>
              </a:spcAft>
              <a:buNone/>
              <a:defRPr sz="1200" b="0">
                <a:solidFill>
                  <a:schemeClr val="tx1"/>
                </a:solidFill>
                <a:latin typeface="+mn-lt"/>
              </a:defRPr>
            </a:lvl3pPr>
            <a:lvl4pPr marL="0" indent="0" algn="ctr">
              <a:spcAft>
                <a:spcPts val="0"/>
              </a:spcAft>
              <a:buNone/>
              <a:defRPr sz="1200" b="0">
                <a:solidFill>
                  <a:schemeClr val="tx1"/>
                </a:solidFill>
                <a:latin typeface="+mn-lt"/>
              </a:defRPr>
            </a:lvl4pPr>
            <a:lvl5pPr marL="0" indent="0" algn="ctr">
              <a:spcAft>
                <a:spcPts val="0"/>
              </a:spcAft>
              <a:buNone/>
              <a:defRPr sz="1200" b="0">
                <a:solidFill>
                  <a:schemeClr val="tx1"/>
                </a:solidFill>
                <a:latin typeface="+mn-lt"/>
              </a:defRPr>
            </a:lvl5pPr>
            <a:lvl6pPr marL="0" indent="0" algn="ctr">
              <a:spcAft>
                <a:spcPts val="0"/>
              </a:spcAft>
              <a:buNone/>
              <a:defRPr sz="1200" b="0">
                <a:solidFill>
                  <a:schemeClr val="tx1"/>
                </a:solidFill>
                <a:latin typeface="+mn-lt"/>
              </a:defRPr>
            </a:lvl6pPr>
            <a:lvl7pPr marL="0" indent="0" algn="ctr">
              <a:spcAft>
                <a:spcPts val="0"/>
              </a:spcAft>
              <a:buNone/>
              <a:defRPr sz="1200" b="0">
                <a:solidFill>
                  <a:schemeClr val="tx1"/>
                </a:solidFill>
                <a:latin typeface="+mn-lt"/>
              </a:defRPr>
            </a:lvl7pPr>
            <a:lvl8pPr marL="0" indent="0" algn="ctr">
              <a:spcAft>
                <a:spcPts val="0"/>
              </a:spcAft>
              <a:buNone/>
              <a:defRPr sz="1200" b="0">
                <a:solidFill>
                  <a:schemeClr val="tx1"/>
                </a:solidFill>
                <a:latin typeface="+mn-lt"/>
              </a:defRPr>
            </a:lvl8pPr>
            <a:lvl9pPr marL="0" indent="0" algn="ctr">
              <a:spcAft>
                <a:spcPts val="0"/>
              </a:spcAft>
              <a:buNone/>
              <a:defRPr sz="1200" b="0">
                <a:solidFill>
                  <a:schemeClr val="tx1"/>
                </a:solidFill>
                <a:latin typeface="+mn-lt"/>
              </a:defRPr>
            </a:lvl9pPr>
          </a:lstStyle>
          <a:p>
            <a:pPr lvl="0"/>
            <a:r>
              <a:rPr lang="de-DE" dirty="0"/>
              <a:t> </a:t>
            </a:r>
          </a:p>
        </p:txBody>
      </p:sp>
      <p:sp>
        <p:nvSpPr>
          <p:cNvPr id="17" name="Inhaltsplatzhalter 2">
            <a:extLst>
              <a:ext uri="{FF2B5EF4-FFF2-40B4-BE49-F238E27FC236}">
                <a16:creationId xmlns:a16="http://schemas.microsoft.com/office/drawing/2014/main" id="{0C8C35B0-D28C-470A-9370-CD75020BFE3D}"/>
              </a:ext>
            </a:extLst>
          </p:cNvPr>
          <p:cNvSpPr>
            <a:spLocks noGrp="1"/>
          </p:cNvSpPr>
          <p:nvPr>
            <p:ph sz="half" idx="23" hasCustomPrompt="1"/>
          </p:nvPr>
        </p:nvSpPr>
        <p:spPr bwMode="gray">
          <a:xfrm>
            <a:off x="407989" y="3081913"/>
            <a:ext cx="7417033" cy="1382663"/>
          </a:xfrm>
        </p:spPr>
        <p:txBody>
          <a:bodyPr/>
          <a:lstStyle>
            <a:lvl1pPr>
              <a:spcAft>
                <a:spcPts val="200"/>
              </a:spcAft>
              <a:defRPr>
                <a:solidFill>
                  <a:schemeClr val="tx1"/>
                </a:solidFill>
              </a:defRPr>
            </a:lvl1pPr>
            <a:lvl2pPr>
              <a:spcAft>
                <a:spcPts val="200"/>
              </a:spcAft>
              <a:defRPr>
                <a:solidFill>
                  <a:schemeClr val="tx1"/>
                </a:solidFill>
              </a:defRPr>
            </a:lvl2pPr>
            <a:lvl3pPr>
              <a:spcAft>
                <a:spcPts val="200"/>
              </a:spcAft>
              <a:defRPr>
                <a:solidFill>
                  <a:schemeClr val="tx1"/>
                </a:solidFill>
              </a:defRPr>
            </a:lvl3pPr>
            <a:lvl4pPr>
              <a:spcAft>
                <a:spcPts val="200"/>
              </a:spcAft>
              <a:defRPr>
                <a:solidFill>
                  <a:schemeClr val="tx1"/>
                </a:solidFill>
              </a:defRPr>
            </a:lvl4pPr>
            <a:lvl5pPr>
              <a:spcAft>
                <a:spcPts val="200"/>
              </a:spcAft>
              <a:defRPr>
                <a:solidFill>
                  <a:schemeClr val="tx1"/>
                </a:solidFill>
              </a:defRPr>
            </a:lvl5pPr>
            <a:lvl6pPr>
              <a:spcAft>
                <a:spcPts val="200"/>
              </a:spcAft>
              <a:defRPr>
                <a:solidFill>
                  <a:schemeClr val="tx1"/>
                </a:solidFill>
              </a:defRPr>
            </a:lvl6pPr>
            <a:lvl7pPr>
              <a:spcAft>
                <a:spcPts val="200"/>
              </a:spcAft>
              <a:defRPr>
                <a:solidFill>
                  <a:schemeClr val="tx1"/>
                </a:solidFill>
              </a:defRPr>
            </a:lvl7pPr>
            <a:lvl8pPr>
              <a:spcAft>
                <a:spcPts val="200"/>
              </a:spcAft>
              <a:defRPr>
                <a:solidFill>
                  <a:schemeClr val="tx1"/>
                </a:solidFill>
              </a:defRPr>
            </a:lvl8pPr>
            <a:lvl9pPr>
              <a:spcAft>
                <a:spcPts val="200"/>
              </a:spcAft>
              <a:defRPr>
                <a:solidFill>
                  <a:schemeClr val="tx1"/>
                </a:solidFill>
              </a:defRPr>
            </a:lvl9pPr>
          </a:lstStyle>
          <a:p>
            <a:pPr lvl="0"/>
            <a:r>
              <a:rPr lang="de-DE" dirty="0"/>
              <a:t>Nutzen Sie die Buttons „Listenebene erhöhen/verringern“ auf dem Register Start, um zwischen den eingerichteten Textebenen zu wechseln. Text durch Klicken bearbeiten.</a:t>
            </a:r>
          </a:p>
          <a:p>
            <a:pPr lvl="1"/>
            <a:r>
              <a:rPr lang="de-DE" dirty="0"/>
              <a:t>Zweite Ebene</a:t>
            </a:r>
          </a:p>
          <a:p>
            <a:pPr lvl="2"/>
            <a:r>
              <a:rPr lang="de-DE" dirty="0"/>
              <a:t>Dritte Ebene</a:t>
            </a:r>
          </a:p>
          <a:p>
            <a:pPr lvl="3"/>
            <a:r>
              <a:rPr lang="de-DE" dirty="0"/>
              <a:t>Vierte Ebene</a:t>
            </a:r>
          </a:p>
          <a:p>
            <a:pPr lvl="4"/>
            <a:r>
              <a:rPr lang="de-DE" dirty="0"/>
              <a:t>Fünfte Ebene</a:t>
            </a:r>
          </a:p>
          <a:p>
            <a:pPr lvl="5"/>
            <a:r>
              <a:rPr lang="de-DE" dirty="0"/>
              <a:t>Sechste Ebene</a:t>
            </a:r>
          </a:p>
          <a:p>
            <a:pPr lvl="6"/>
            <a:r>
              <a:rPr lang="de-DE" dirty="0"/>
              <a:t>Siebte Ebene</a:t>
            </a:r>
          </a:p>
          <a:p>
            <a:pPr lvl="7"/>
            <a:r>
              <a:rPr lang="de-DE" dirty="0"/>
              <a:t>Achte Ebene</a:t>
            </a:r>
          </a:p>
          <a:p>
            <a:pPr lvl="8"/>
            <a:r>
              <a:rPr lang="de-DE" dirty="0"/>
              <a:t>Neunte Ebene</a:t>
            </a:r>
          </a:p>
        </p:txBody>
      </p:sp>
      <p:sp>
        <p:nvSpPr>
          <p:cNvPr id="11" name="Bildplatzhalter 1">
            <a:extLst>
              <a:ext uri="{FF2B5EF4-FFF2-40B4-BE49-F238E27FC236}">
                <a16:creationId xmlns:a16="http://schemas.microsoft.com/office/drawing/2014/main" id="{E8CB5280-FF36-45FF-A7EA-8A788876514B}"/>
              </a:ext>
            </a:extLst>
          </p:cNvPr>
          <p:cNvSpPr>
            <a:spLocks noGrp="1"/>
          </p:cNvSpPr>
          <p:nvPr>
            <p:ph type="pic" sz="quarter" idx="11" hasCustomPrompt="1"/>
          </p:nvPr>
        </p:nvSpPr>
        <p:spPr bwMode="gray">
          <a:xfrm>
            <a:off x="8256588" y="1557338"/>
            <a:ext cx="3935412" cy="1387879"/>
          </a:xfrm>
          <a:solidFill>
            <a:schemeClr val="bg1">
              <a:lumMod val="95000"/>
            </a:schemeClr>
          </a:solidFill>
        </p:spPr>
        <p:txBody>
          <a:bodyPr tIns="0" bIns="864000" anchor="ctr"/>
          <a:lstStyle>
            <a:lvl1pPr marL="0" indent="0" algn="ctr">
              <a:spcAft>
                <a:spcPts val="0"/>
              </a:spcAft>
              <a:buFont typeface="Arial" panose="020B0604020202020204" pitchFamily="34" charset="0"/>
              <a:buNone/>
              <a:defRPr sz="1200" b="0">
                <a:solidFill>
                  <a:schemeClr val="tx1"/>
                </a:solidFill>
                <a:latin typeface="+mn-lt"/>
              </a:defRPr>
            </a:lvl1pPr>
            <a:lvl2pPr marL="0" indent="0" algn="ctr">
              <a:spcAft>
                <a:spcPts val="0"/>
              </a:spcAft>
              <a:buFont typeface="Arial" panose="020B0604020202020204" pitchFamily="34" charset="0"/>
              <a:buNone/>
              <a:defRPr sz="1200" b="0">
                <a:solidFill>
                  <a:schemeClr val="tx1"/>
                </a:solidFill>
                <a:latin typeface="+mn-lt"/>
              </a:defRPr>
            </a:lvl2pPr>
            <a:lvl3pPr marL="0" indent="0" algn="ctr">
              <a:spcAft>
                <a:spcPts val="0"/>
              </a:spcAft>
              <a:buNone/>
              <a:defRPr sz="1200" b="0">
                <a:solidFill>
                  <a:schemeClr val="tx1"/>
                </a:solidFill>
                <a:latin typeface="+mn-lt"/>
              </a:defRPr>
            </a:lvl3pPr>
            <a:lvl4pPr marL="0" indent="0" algn="ctr">
              <a:spcAft>
                <a:spcPts val="0"/>
              </a:spcAft>
              <a:buNone/>
              <a:defRPr sz="1200" b="0">
                <a:solidFill>
                  <a:schemeClr val="tx1"/>
                </a:solidFill>
                <a:latin typeface="+mn-lt"/>
              </a:defRPr>
            </a:lvl4pPr>
            <a:lvl5pPr marL="0" indent="0" algn="ctr">
              <a:spcAft>
                <a:spcPts val="0"/>
              </a:spcAft>
              <a:buNone/>
              <a:defRPr sz="1200" b="0">
                <a:solidFill>
                  <a:schemeClr val="tx1"/>
                </a:solidFill>
                <a:latin typeface="+mn-lt"/>
              </a:defRPr>
            </a:lvl5pPr>
            <a:lvl6pPr marL="0" indent="0" algn="ctr">
              <a:spcAft>
                <a:spcPts val="0"/>
              </a:spcAft>
              <a:buNone/>
              <a:defRPr sz="1200" b="0">
                <a:solidFill>
                  <a:schemeClr val="tx1"/>
                </a:solidFill>
                <a:latin typeface="+mn-lt"/>
              </a:defRPr>
            </a:lvl6pPr>
            <a:lvl7pPr marL="0" indent="0" algn="ctr">
              <a:spcAft>
                <a:spcPts val="0"/>
              </a:spcAft>
              <a:buNone/>
              <a:defRPr sz="1200" b="0">
                <a:solidFill>
                  <a:schemeClr val="tx1"/>
                </a:solidFill>
                <a:latin typeface="+mn-lt"/>
              </a:defRPr>
            </a:lvl7pPr>
            <a:lvl8pPr marL="0" indent="0" algn="ctr">
              <a:spcAft>
                <a:spcPts val="0"/>
              </a:spcAft>
              <a:buNone/>
              <a:defRPr sz="1200" b="0">
                <a:solidFill>
                  <a:schemeClr val="tx1"/>
                </a:solidFill>
                <a:latin typeface="+mn-lt"/>
              </a:defRPr>
            </a:lvl8pPr>
            <a:lvl9pPr marL="0" indent="0" algn="ctr">
              <a:spcAft>
                <a:spcPts val="0"/>
              </a:spcAft>
              <a:buNone/>
              <a:defRPr sz="1200" b="0">
                <a:solidFill>
                  <a:schemeClr val="tx1"/>
                </a:solidFill>
                <a:latin typeface="+mn-lt"/>
              </a:defRPr>
            </a:lvl9pPr>
          </a:lstStyle>
          <a:p>
            <a:pPr lvl="0"/>
            <a:r>
              <a:rPr lang="de-DE" dirty="0"/>
              <a:t> </a:t>
            </a:r>
          </a:p>
        </p:txBody>
      </p:sp>
      <p:sp>
        <p:nvSpPr>
          <p:cNvPr id="13" name="Inhaltsplatzhalter 1">
            <a:extLst>
              <a:ext uri="{FF2B5EF4-FFF2-40B4-BE49-F238E27FC236}">
                <a16:creationId xmlns:a16="http://schemas.microsoft.com/office/drawing/2014/main" id="{22D10AAE-E753-4D86-8315-2C9BB6BF66E2}"/>
              </a:ext>
            </a:extLst>
          </p:cNvPr>
          <p:cNvSpPr>
            <a:spLocks noGrp="1"/>
          </p:cNvSpPr>
          <p:nvPr>
            <p:ph sz="half" idx="1" hasCustomPrompt="1"/>
          </p:nvPr>
        </p:nvSpPr>
        <p:spPr bwMode="gray">
          <a:xfrm>
            <a:off x="407989" y="1557339"/>
            <a:ext cx="7417033" cy="1387878"/>
          </a:xfrm>
        </p:spPr>
        <p:txBody>
          <a:bodyPr/>
          <a:lstStyle>
            <a:lvl1pPr>
              <a:spcAft>
                <a:spcPts val="200"/>
              </a:spcAft>
              <a:defRPr>
                <a:solidFill>
                  <a:schemeClr val="tx1"/>
                </a:solidFill>
              </a:defRPr>
            </a:lvl1pPr>
            <a:lvl2pPr>
              <a:spcAft>
                <a:spcPts val="200"/>
              </a:spcAft>
              <a:defRPr>
                <a:solidFill>
                  <a:schemeClr val="tx1"/>
                </a:solidFill>
              </a:defRPr>
            </a:lvl2pPr>
            <a:lvl3pPr>
              <a:spcAft>
                <a:spcPts val="200"/>
              </a:spcAft>
              <a:defRPr>
                <a:solidFill>
                  <a:schemeClr val="tx1"/>
                </a:solidFill>
              </a:defRPr>
            </a:lvl3pPr>
            <a:lvl4pPr>
              <a:spcAft>
                <a:spcPts val="200"/>
              </a:spcAft>
              <a:defRPr>
                <a:solidFill>
                  <a:schemeClr val="tx1"/>
                </a:solidFill>
              </a:defRPr>
            </a:lvl4pPr>
            <a:lvl5pPr>
              <a:spcAft>
                <a:spcPts val="200"/>
              </a:spcAft>
              <a:defRPr>
                <a:solidFill>
                  <a:schemeClr val="tx1"/>
                </a:solidFill>
              </a:defRPr>
            </a:lvl5pPr>
            <a:lvl6pPr>
              <a:spcAft>
                <a:spcPts val="200"/>
              </a:spcAft>
              <a:defRPr>
                <a:solidFill>
                  <a:schemeClr val="tx1"/>
                </a:solidFill>
              </a:defRPr>
            </a:lvl6pPr>
            <a:lvl7pPr>
              <a:spcAft>
                <a:spcPts val="200"/>
              </a:spcAft>
              <a:defRPr>
                <a:solidFill>
                  <a:schemeClr val="tx1"/>
                </a:solidFill>
              </a:defRPr>
            </a:lvl7pPr>
            <a:lvl8pPr>
              <a:spcAft>
                <a:spcPts val="200"/>
              </a:spcAft>
              <a:defRPr>
                <a:solidFill>
                  <a:schemeClr val="tx1"/>
                </a:solidFill>
              </a:defRPr>
            </a:lvl8pPr>
            <a:lvl9pPr>
              <a:spcAft>
                <a:spcPts val="200"/>
              </a:spcAft>
              <a:defRPr>
                <a:solidFill>
                  <a:schemeClr val="tx1"/>
                </a:solidFill>
              </a:defRPr>
            </a:lvl9pPr>
          </a:lstStyle>
          <a:p>
            <a:pPr lvl="0"/>
            <a:r>
              <a:rPr lang="de-DE" dirty="0"/>
              <a:t>Nutzen Sie die Buttons „Listenebene erhöhen/verringern“ auf dem Register Start, um zwischen den eingerichteten Textebenen zu wechseln. Text durch Klicken bearbeiten.</a:t>
            </a:r>
          </a:p>
          <a:p>
            <a:pPr lvl="1"/>
            <a:r>
              <a:rPr lang="de-DE" dirty="0"/>
              <a:t>Zweite Ebene</a:t>
            </a:r>
          </a:p>
          <a:p>
            <a:pPr lvl="2"/>
            <a:r>
              <a:rPr lang="de-DE" dirty="0"/>
              <a:t>Dritte Ebene</a:t>
            </a:r>
          </a:p>
          <a:p>
            <a:pPr lvl="3"/>
            <a:r>
              <a:rPr lang="de-DE" dirty="0"/>
              <a:t>Vierte Ebene</a:t>
            </a:r>
          </a:p>
          <a:p>
            <a:pPr lvl="4"/>
            <a:r>
              <a:rPr lang="de-DE" dirty="0"/>
              <a:t>Fünfte Ebene</a:t>
            </a:r>
          </a:p>
          <a:p>
            <a:pPr lvl="5"/>
            <a:r>
              <a:rPr lang="de-DE" dirty="0"/>
              <a:t>Sechste Ebene</a:t>
            </a:r>
          </a:p>
          <a:p>
            <a:pPr lvl="6"/>
            <a:r>
              <a:rPr lang="de-DE" dirty="0"/>
              <a:t>Siebte Ebene</a:t>
            </a:r>
          </a:p>
          <a:p>
            <a:pPr lvl="7"/>
            <a:r>
              <a:rPr lang="de-DE" dirty="0"/>
              <a:t>Achte Ebene</a:t>
            </a:r>
          </a:p>
          <a:p>
            <a:pPr lvl="8"/>
            <a:r>
              <a:rPr lang="de-DE" dirty="0"/>
              <a:t>Neunte Ebene</a:t>
            </a:r>
          </a:p>
        </p:txBody>
      </p:sp>
      <p:sp>
        <p:nvSpPr>
          <p:cNvPr id="21" name="Untertitel">
            <a:extLst>
              <a:ext uri="{FF2B5EF4-FFF2-40B4-BE49-F238E27FC236}">
                <a16:creationId xmlns:a16="http://schemas.microsoft.com/office/drawing/2014/main" id="{F08FA18F-B969-47AE-AB89-BF0B490FBF0C}"/>
              </a:ext>
            </a:extLst>
          </p:cNvPr>
          <p:cNvSpPr>
            <a:spLocks noGrp="1"/>
          </p:cNvSpPr>
          <p:nvPr>
            <p:ph type="body" sz="quarter" idx="14" hasCustomPrompt="1"/>
          </p:nvPr>
        </p:nvSpPr>
        <p:spPr bwMode="gray">
          <a:xfrm>
            <a:off x="408633" y="260680"/>
            <a:ext cx="11376000" cy="288000"/>
          </a:xfrm>
        </p:spPr>
        <p:txBody>
          <a:bodyPr tIns="0" bIns="0" anchor="b" anchorCtr="0"/>
          <a:lstStyle>
            <a:lvl1pPr marL="0" indent="0">
              <a:lnSpc>
                <a:spcPct val="100000"/>
              </a:lnSpc>
              <a:spcBef>
                <a:spcPts val="0"/>
              </a:spcBef>
              <a:spcAft>
                <a:spcPts val="0"/>
              </a:spcAft>
              <a:buFont typeface="Arial" panose="020B0604020202020204" pitchFamily="34" charset="0"/>
              <a:buNone/>
              <a:defRPr sz="1400" b="1" i="0" cap="all" baseline="0">
                <a:solidFill>
                  <a:srgbClr val="E3000F"/>
                </a:solidFill>
                <a:latin typeface="+mn-lt"/>
              </a:defRPr>
            </a:lvl1pPr>
            <a:lvl2pPr marL="0" indent="0">
              <a:lnSpc>
                <a:spcPct val="100000"/>
              </a:lnSpc>
              <a:spcBef>
                <a:spcPts val="0"/>
              </a:spcBef>
              <a:spcAft>
                <a:spcPts val="0"/>
              </a:spcAft>
              <a:buFont typeface="Arial" panose="020B0604020202020204" pitchFamily="34" charset="0"/>
              <a:buNone/>
              <a:defRPr sz="1400" b="1" i="0" cap="all" baseline="0">
                <a:solidFill>
                  <a:srgbClr val="E3000F"/>
                </a:solidFill>
                <a:latin typeface="+mn-lt"/>
              </a:defRPr>
            </a:lvl2pPr>
            <a:lvl3pPr marL="0" indent="0">
              <a:lnSpc>
                <a:spcPct val="100000"/>
              </a:lnSpc>
              <a:spcBef>
                <a:spcPts val="0"/>
              </a:spcBef>
              <a:spcAft>
                <a:spcPts val="0"/>
              </a:spcAft>
              <a:buNone/>
              <a:defRPr sz="1400" b="1" i="0" cap="all" baseline="0">
                <a:solidFill>
                  <a:srgbClr val="E3000F"/>
                </a:solidFill>
                <a:latin typeface="+mn-lt"/>
              </a:defRPr>
            </a:lvl3pPr>
            <a:lvl4pPr marL="0" indent="0">
              <a:lnSpc>
                <a:spcPct val="100000"/>
              </a:lnSpc>
              <a:spcBef>
                <a:spcPts val="0"/>
              </a:spcBef>
              <a:spcAft>
                <a:spcPts val="0"/>
              </a:spcAft>
              <a:buNone/>
              <a:defRPr sz="1400" b="1" i="0" cap="all" baseline="0">
                <a:solidFill>
                  <a:srgbClr val="E3000F"/>
                </a:solidFill>
                <a:latin typeface="+mn-lt"/>
              </a:defRPr>
            </a:lvl4pPr>
            <a:lvl5pPr marL="0" indent="0">
              <a:lnSpc>
                <a:spcPct val="100000"/>
              </a:lnSpc>
              <a:spcBef>
                <a:spcPts val="0"/>
              </a:spcBef>
              <a:spcAft>
                <a:spcPts val="0"/>
              </a:spcAft>
              <a:buNone/>
              <a:defRPr sz="1400" b="1" i="0" cap="all" baseline="0">
                <a:solidFill>
                  <a:srgbClr val="E3000F"/>
                </a:solidFill>
                <a:latin typeface="+mn-lt"/>
              </a:defRPr>
            </a:lvl5pPr>
            <a:lvl6pPr marL="0" indent="0">
              <a:lnSpc>
                <a:spcPct val="100000"/>
              </a:lnSpc>
              <a:spcBef>
                <a:spcPts val="0"/>
              </a:spcBef>
              <a:spcAft>
                <a:spcPts val="0"/>
              </a:spcAft>
              <a:buNone/>
              <a:defRPr sz="1400" b="1" i="0" cap="all" baseline="0">
                <a:solidFill>
                  <a:srgbClr val="E3000F"/>
                </a:solidFill>
                <a:latin typeface="+mn-lt"/>
              </a:defRPr>
            </a:lvl6pPr>
            <a:lvl7pPr marL="0" indent="0">
              <a:lnSpc>
                <a:spcPct val="100000"/>
              </a:lnSpc>
              <a:spcBef>
                <a:spcPts val="0"/>
              </a:spcBef>
              <a:spcAft>
                <a:spcPts val="0"/>
              </a:spcAft>
              <a:buNone/>
              <a:defRPr sz="1400" b="1" i="0" cap="all" baseline="0">
                <a:solidFill>
                  <a:srgbClr val="E3000F"/>
                </a:solidFill>
                <a:latin typeface="+mn-lt"/>
              </a:defRPr>
            </a:lvl7pPr>
            <a:lvl8pPr marL="0" indent="0">
              <a:lnSpc>
                <a:spcPct val="100000"/>
              </a:lnSpc>
              <a:spcBef>
                <a:spcPts val="0"/>
              </a:spcBef>
              <a:spcAft>
                <a:spcPts val="0"/>
              </a:spcAft>
              <a:buNone/>
              <a:defRPr sz="1400" b="1" i="0" cap="all" baseline="0">
                <a:solidFill>
                  <a:srgbClr val="E3000F"/>
                </a:solidFill>
                <a:latin typeface="+mn-lt"/>
              </a:defRPr>
            </a:lvl8pPr>
            <a:lvl9pPr marL="0" indent="0">
              <a:lnSpc>
                <a:spcPct val="100000"/>
              </a:lnSpc>
              <a:spcBef>
                <a:spcPts val="0"/>
              </a:spcBef>
              <a:spcAft>
                <a:spcPts val="0"/>
              </a:spcAft>
              <a:buNone/>
              <a:defRPr sz="1400" b="1" i="0" cap="all" baseline="0">
                <a:solidFill>
                  <a:srgbClr val="E3000F"/>
                </a:solidFill>
                <a:latin typeface="+mn-lt"/>
              </a:defRPr>
            </a:lvl9pPr>
          </a:lstStyle>
          <a:p>
            <a:pPr lvl="0"/>
            <a:r>
              <a:rPr lang="de-DE" dirty="0"/>
              <a:t>Kapitelüberschrift (Optional)</a:t>
            </a:r>
          </a:p>
        </p:txBody>
      </p:sp>
      <p:sp>
        <p:nvSpPr>
          <p:cNvPr id="6" name="Titel 5">
            <a:extLst>
              <a:ext uri="{FF2B5EF4-FFF2-40B4-BE49-F238E27FC236}">
                <a16:creationId xmlns:a16="http://schemas.microsoft.com/office/drawing/2014/main" id="{FEEE0321-2BEE-42B2-8506-CF370195D81C}"/>
              </a:ext>
            </a:extLst>
          </p:cNvPr>
          <p:cNvSpPr>
            <a:spLocks noGrp="1"/>
          </p:cNvSpPr>
          <p:nvPr>
            <p:ph type="title"/>
          </p:nvPr>
        </p:nvSpPr>
        <p:spPr bwMode="gray"/>
        <p:txBody>
          <a:bodyPr/>
          <a:lstStyle/>
          <a:p>
            <a:r>
              <a:rPr lang="de-DE"/>
              <a:t>Mastertitelformat bearbeiten</a:t>
            </a:r>
            <a:endParaRPr lang="de-DE" dirty="0"/>
          </a:p>
        </p:txBody>
      </p:sp>
    </p:spTree>
    <p:extLst>
      <p:ext uri="{BB962C8B-B14F-4D97-AF65-F5344CB8AC3E}">
        <p14:creationId xmlns:p14="http://schemas.microsoft.com/office/powerpoint/2010/main" val="4198944437"/>
      </p:ext>
    </p:extLst>
  </p:cSld>
  <p:clrMapOvr>
    <a:masterClrMapping/>
  </p:clrMapOvr>
  <p:extLst>
    <p:ext uri="{DCECCB84-F9BA-43D5-87BE-67443E8EF086}">
      <p15:sldGuideLst xmlns:p15="http://schemas.microsoft.com/office/powerpoint/2012/main"/>
    </p:ext>
  </p:extLs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Drei Bilder mit Inhalt">
    <p:spTree>
      <p:nvGrpSpPr>
        <p:cNvPr id="1" name=""/>
        <p:cNvGrpSpPr/>
        <p:nvPr/>
      </p:nvGrpSpPr>
      <p:grpSpPr>
        <a:xfrm>
          <a:off x="0" y="0"/>
          <a:ext cx="0" cy="0"/>
          <a:chOff x="0" y="0"/>
          <a:chExt cx="0" cy="0"/>
        </a:xfrm>
      </p:grpSpPr>
      <p:sp>
        <p:nvSpPr>
          <p:cNvPr id="6" name="Foliennummernplatzhalter 5">
            <a:extLst>
              <a:ext uri="{FF2B5EF4-FFF2-40B4-BE49-F238E27FC236}">
                <a16:creationId xmlns:a16="http://schemas.microsoft.com/office/drawing/2014/main" id="{3D84406B-995B-4453-B061-C2FA9688FC14}"/>
              </a:ext>
            </a:extLst>
          </p:cNvPr>
          <p:cNvSpPr>
            <a:spLocks noGrp="1"/>
          </p:cNvSpPr>
          <p:nvPr>
            <p:ph type="sldNum" sz="quarter" idx="24"/>
          </p:nvPr>
        </p:nvSpPr>
        <p:spPr bwMode="gray"/>
        <p:txBody>
          <a:bodyPr/>
          <a:lstStyle/>
          <a:p>
            <a:fld id="{443B15C8-972D-49F6-9B7C-5A2154A8C95F}" type="slidenum">
              <a:rPr lang="de-DE" smtClean="0"/>
              <a:pPr/>
              <a:t>‹Nr.›</a:t>
            </a:fld>
            <a:endParaRPr lang="de-DE" dirty="0"/>
          </a:p>
        </p:txBody>
      </p:sp>
      <p:sp>
        <p:nvSpPr>
          <p:cNvPr id="2" name="Datumsplatzhalter 1">
            <a:extLst>
              <a:ext uri="{FF2B5EF4-FFF2-40B4-BE49-F238E27FC236}">
                <a16:creationId xmlns:a16="http://schemas.microsoft.com/office/drawing/2014/main" id="{E1142FBB-C0CB-42CB-958E-A1FC9CDEA8DC}"/>
              </a:ext>
            </a:extLst>
          </p:cNvPr>
          <p:cNvSpPr>
            <a:spLocks noGrp="1"/>
          </p:cNvSpPr>
          <p:nvPr>
            <p:ph type="dt" sz="half" idx="22"/>
          </p:nvPr>
        </p:nvSpPr>
        <p:spPr bwMode="gray"/>
        <p:txBody>
          <a:bodyPr/>
          <a:lstStyle/>
          <a:p>
            <a:fld id="{35F93712-3806-41D4-A9AF-A95DDDB23A77}" type="datetime1">
              <a:rPr lang="de-DE" smtClean="0"/>
              <a:t>18.08.2023</a:t>
            </a:fld>
            <a:endParaRPr lang="de-DE" dirty="0"/>
          </a:p>
        </p:txBody>
      </p:sp>
      <p:sp>
        <p:nvSpPr>
          <p:cNvPr id="3" name="Fußzeilenplatzhalter 2">
            <a:extLst>
              <a:ext uri="{FF2B5EF4-FFF2-40B4-BE49-F238E27FC236}">
                <a16:creationId xmlns:a16="http://schemas.microsoft.com/office/drawing/2014/main" id="{64E19B71-CA14-4833-9443-01486E828243}"/>
              </a:ext>
            </a:extLst>
          </p:cNvPr>
          <p:cNvSpPr>
            <a:spLocks noGrp="1"/>
          </p:cNvSpPr>
          <p:nvPr>
            <p:ph type="ftr" sz="quarter" idx="23"/>
          </p:nvPr>
        </p:nvSpPr>
        <p:spPr bwMode="gray"/>
        <p:txBody>
          <a:bodyPr/>
          <a:lstStyle/>
          <a:p>
            <a:endParaRPr lang="de-DE" dirty="0"/>
          </a:p>
        </p:txBody>
      </p:sp>
      <p:sp>
        <p:nvSpPr>
          <p:cNvPr id="5" name="Medienplatzhalter 4">
            <a:extLst>
              <a:ext uri="{FF2B5EF4-FFF2-40B4-BE49-F238E27FC236}">
                <a16:creationId xmlns:a16="http://schemas.microsoft.com/office/drawing/2014/main" id="{04AF85D4-B6DC-407C-AF93-E620DD69DCBB}"/>
              </a:ext>
              <a:ext uri="{C183D7F6-B498-43B3-948B-1728B52AA6E4}">
                <adec:decorative xmlns:adec="http://schemas.microsoft.com/office/drawing/2017/decorative" val="1"/>
              </a:ext>
            </a:extLst>
          </p:cNvPr>
          <p:cNvSpPr>
            <a:spLocks noGrp="1"/>
          </p:cNvSpPr>
          <p:nvPr>
            <p:ph type="media" sz="quarter" idx="25"/>
          </p:nvPr>
        </p:nvSpPr>
        <p:spPr bwMode="gray">
          <a:xfrm>
            <a:off x="0" y="3843048"/>
            <a:ext cx="12192000" cy="36000"/>
          </a:xfrm>
          <a:solidFill>
            <a:schemeClr val="accent4"/>
          </a:solidFill>
          <a:ln>
            <a:noFill/>
          </a:ln>
        </p:spPr>
        <p:txBody>
          <a:bodyPr/>
          <a:lstStyle>
            <a:lvl1pPr marL="0">
              <a:spcBef>
                <a:spcPts val="0"/>
              </a:spcBef>
              <a:spcAft>
                <a:spcPts val="0"/>
              </a:spcAft>
              <a:buFontTx/>
              <a:buNone/>
              <a:defRPr sz="100" b="0">
                <a:solidFill>
                  <a:schemeClr val="bg1">
                    <a:alpha val="0"/>
                  </a:schemeClr>
                </a:solidFill>
              </a:defRPr>
            </a:lvl1pPr>
            <a:lvl2pPr marL="0">
              <a:spcBef>
                <a:spcPts val="0"/>
              </a:spcBef>
              <a:spcAft>
                <a:spcPts val="0"/>
              </a:spcAft>
              <a:buFontTx/>
              <a:buNone/>
              <a:defRPr sz="100" b="0">
                <a:solidFill>
                  <a:schemeClr val="bg1">
                    <a:alpha val="0"/>
                  </a:schemeClr>
                </a:solidFill>
              </a:defRPr>
            </a:lvl2pPr>
            <a:lvl3pPr marL="0" indent="0">
              <a:spcBef>
                <a:spcPts val="0"/>
              </a:spcBef>
              <a:spcAft>
                <a:spcPts val="0"/>
              </a:spcAft>
              <a:buFontTx/>
              <a:buNone/>
              <a:defRPr sz="100" b="0">
                <a:solidFill>
                  <a:schemeClr val="bg1">
                    <a:alpha val="0"/>
                  </a:schemeClr>
                </a:solidFill>
              </a:defRPr>
            </a:lvl3pPr>
            <a:lvl4pPr marL="0" indent="0">
              <a:spcBef>
                <a:spcPts val="0"/>
              </a:spcBef>
              <a:spcAft>
                <a:spcPts val="0"/>
              </a:spcAft>
              <a:buFontTx/>
              <a:buNone/>
              <a:defRPr sz="100" b="0">
                <a:solidFill>
                  <a:schemeClr val="bg1">
                    <a:alpha val="0"/>
                  </a:schemeClr>
                </a:solidFill>
              </a:defRPr>
            </a:lvl4pPr>
            <a:lvl5pPr marL="0" indent="0">
              <a:spcBef>
                <a:spcPts val="0"/>
              </a:spcBef>
              <a:spcAft>
                <a:spcPts val="0"/>
              </a:spcAft>
              <a:buFontTx/>
              <a:buNone/>
              <a:defRPr sz="100" b="0">
                <a:solidFill>
                  <a:schemeClr val="bg1">
                    <a:alpha val="0"/>
                  </a:schemeClr>
                </a:solidFill>
              </a:defRPr>
            </a:lvl5pPr>
            <a:lvl6pPr marL="0" indent="0">
              <a:spcBef>
                <a:spcPts val="0"/>
              </a:spcBef>
              <a:spcAft>
                <a:spcPts val="0"/>
              </a:spcAft>
              <a:buFontTx/>
              <a:buNone/>
              <a:defRPr sz="100" b="0">
                <a:solidFill>
                  <a:schemeClr val="bg1">
                    <a:alpha val="0"/>
                  </a:schemeClr>
                </a:solidFill>
              </a:defRPr>
            </a:lvl6pPr>
            <a:lvl7pPr marL="0" indent="0">
              <a:spcBef>
                <a:spcPts val="0"/>
              </a:spcBef>
              <a:spcAft>
                <a:spcPts val="0"/>
              </a:spcAft>
              <a:buFontTx/>
              <a:buNone/>
              <a:defRPr sz="100" b="0">
                <a:solidFill>
                  <a:schemeClr val="bg1">
                    <a:alpha val="0"/>
                  </a:schemeClr>
                </a:solidFill>
              </a:defRPr>
            </a:lvl7pPr>
            <a:lvl8pPr marL="0" indent="0">
              <a:spcBef>
                <a:spcPts val="0"/>
              </a:spcBef>
              <a:spcAft>
                <a:spcPts val="0"/>
              </a:spcAft>
              <a:buFontTx/>
              <a:buNone/>
              <a:defRPr sz="100" b="0">
                <a:solidFill>
                  <a:schemeClr val="bg1">
                    <a:alpha val="0"/>
                  </a:schemeClr>
                </a:solidFill>
              </a:defRPr>
            </a:lvl8pPr>
            <a:lvl9pPr marL="0" indent="0">
              <a:spcBef>
                <a:spcPts val="0"/>
              </a:spcBef>
              <a:spcAft>
                <a:spcPts val="0"/>
              </a:spcAft>
              <a:buFontTx/>
              <a:buNone/>
              <a:defRPr sz="100" b="0">
                <a:solidFill>
                  <a:schemeClr val="bg1">
                    <a:alpha val="0"/>
                  </a:schemeClr>
                </a:solidFill>
              </a:defRPr>
            </a:lvl9pPr>
          </a:lstStyle>
          <a:p>
            <a:r>
              <a:rPr lang="de-DE"/>
              <a:t>Mediaclip durch Klicken auf Symbol hinzufügen</a:t>
            </a:r>
            <a:endParaRPr lang="de-AT" dirty="0"/>
          </a:p>
        </p:txBody>
      </p:sp>
      <p:sp>
        <p:nvSpPr>
          <p:cNvPr id="16" name="Quelle">
            <a:extLst>
              <a:ext uri="{FF2B5EF4-FFF2-40B4-BE49-F238E27FC236}">
                <a16:creationId xmlns:a16="http://schemas.microsoft.com/office/drawing/2014/main" id="{59E7C550-A146-4871-80CE-012F66F313E2}"/>
              </a:ext>
            </a:extLst>
          </p:cNvPr>
          <p:cNvSpPr>
            <a:spLocks noGrp="1"/>
          </p:cNvSpPr>
          <p:nvPr>
            <p:ph type="body" sz="quarter" idx="13" hasCustomPrompt="1"/>
          </p:nvPr>
        </p:nvSpPr>
        <p:spPr bwMode="gray">
          <a:xfrm>
            <a:off x="407368" y="6381328"/>
            <a:ext cx="5472732" cy="216000"/>
          </a:xfrm>
        </p:spPr>
        <p:txBody>
          <a:bodyPr bIns="46800" anchor="b"/>
          <a:lstStyle>
            <a:lvl1pPr marL="0" indent="0">
              <a:lnSpc>
                <a:spcPct val="100000"/>
              </a:lnSpc>
              <a:spcBef>
                <a:spcPts val="0"/>
              </a:spcBef>
              <a:spcAft>
                <a:spcPts val="0"/>
              </a:spcAft>
              <a:buFont typeface="Arial" panose="020B0604020202020204" pitchFamily="34" charset="0"/>
              <a:buNone/>
              <a:defRPr sz="900" b="0">
                <a:solidFill>
                  <a:srgbClr val="5D6C73"/>
                </a:solidFill>
                <a:latin typeface="+mn-lt"/>
              </a:defRPr>
            </a:lvl1pPr>
            <a:lvl2pPr marL="0" indent="0">
              <a:lnSpc>
                <a:spcPct val="100000"/>
              </a:lnSpc>
              <a:spcBef>
                <a:spcPts val="0"/>
              </a:spcBef>
              <a:spcAft>
                <a:spcPts val="0"/>
              </a:spcAft>
              <a:buFont typeface="Arial" panose="020B0604020202020204" pitchFamily="34" charset="0"/>
              <a:buNone/>
              <a:defRPr sz="900" b="0">
                <a:solidFill>
                  <a:srgbClr val="5D6C73"/>
                </a:solidFill>
                <a:latin typeface="+mn-lt"/>
              </a:defRPr>
            </a:lvl2pPr>
            <a:lvl3pPr marL="0" indent="0">
              <a:lnSpc>
                <a:spcPct val="100000"/>
              </a:lnSpc>
              <a:spcBef>
                <a:spcPts val="0"/>
              </a:spcBef>
              <a:spcAft>
                <a:spcPts val="0"/>
              </a:spcAft>
              <a:buNone/>
              <a:defRPr sz="900" b="0">
                <a:solidFill>
                  <a:srgbClr val="5D6C73"/>
                </a:solidFill>
                <a:latin typeface="+mn-lt"/>
              </a:defRPr>
            </a:lvl3pPr>
            <a:lvl4pPr marL="0" indent="0">
              <a:lnSpc>
                <a:spcPct val="100000"/>
              </a:lnSpc>
              <a:spcBef>
                <a:spcPts val="0"/>
              </a:spcBef>
              <a:spcAft>
                <a:spcPts val="0"/>
              </a:spcAft>
              <a:buNone/>
              <a:defRPr sz="900" b="0">
                <a:solidFill>
                  <a:srgbClr val="5D6C73"/>
                </a:solidFill>
                <a:latin typeface="+mn-lt"/>
              </a:defRPr>
            </a:lvl4pPr>
            <a:lvl5pPr marL="0" indent="0">
              <a:lnSpc>
                <a:spcPct val="100000"/>
              </a:lnSpc>
              <a:spcBef>
                <a:spcPts val="0"/>
              </a:spcBef>
              <a:spcAft>
                <a:spcPts val="0"/>
              </a:spcAft>
              <a:buNone/>
              <a:defRPr sz="900" b="0">
                <a:solidFill>
                  <a:srgbClr val="5D6C73"/>
                </a:solidFill>
                <a:latin typeface="+mn-lt"/>
              </a:defRPr>
            </a:lvl5pPr>
            <a:lvl6pPr marL="0" indent="0">
              <a:lnSpc>
                <a:spcPct val="100000"/>
              </a:lnSpc>
              <a:spcBef>
                <a:spcPts val="0"/>
              </a:spcBef>
              <a:spcAft>
                <a:spcPts val="0"/>
              </a:spcAft>
              <a:buNone/>
              <a:defRPr sz="900" b="0">
                <a:solidFill>
                  <a:srgbClr val="5D6C73"/>
                </a:solidFill>
                <a:latin typeface="+mn-lt"/>
              </a:defRPr>
            </a:lvl6pPr>
            <a:lvl7pPr marL="0" indent="0">
              <a:lnSpc>
                <a:spcPct val="100000"/>
              </a:lnSpc>
              <a:spcBef>
                <a:spcPts val="0"/>
              </a:spcBef>
              <a:spcAft>
                <a:spcPts val="0"/>
              </a:spcAft>
              <a:buNone/>
              <a:defRPr sz="900" b="0">
                <a:solidFill>
                  <a:srgbClr val="5D6C73"/>
                </a:solidFill>
                <a:latin typeface="+mn-lt"/>
              </a:defRPr>
            </a:lvl7pPr>
            <a:lvl8pPr marL="0" indent="0">
              <a:lnSpc>
                <a:spcPct val="100000"/>
              </a:lnSpc>
              <a:spcBef>
                <a:spcPts val="0"/>
              </a:spcBef>
              <a:spcAft>
                <a:spcPts val="0"/>
              </a:spcAft>
              <a:buNone/>
              <a:defRPr sz="900" b="0">
                <a:solidFill>
                  <a:srgbClr val="5D6C73"/>
                </a:solidFill>
                <a:latin typeface="+mn-lt"/>
              </a:defRPr>
            </a:lvl8pPr>
            <a:lvl9pPr marL="0" indent="0">
              <a:lnSpc>
                <a:spcPct val="100000"/>
              </a:lnSpc>
              <a:spcBef>
                <a:spcPts val="0"/>
              </a:spcBef>
              <a:spcAft>
                <a:spcPts val="0"/>
              </a:spcAft>
              <a:buNone/>
              <a:defRPr sz="900" b="0">
                <a:solidFill>
                  <a:srgbClr val="5D6C73"/>
                </a:solidFill>
                <a:latin typeface="+mn-lt"/>
              </a:defRPr>
            </a:lvl9pPr>
          </a:lstStyle>
          <a:p>
            <a:pPr lvl="0"/>
            <a:r>
              <a:rPr lang="de-DE" dirty="0"/>
              <a:t>Fußnote/Quellenangabe</a:t>
            </a:r>
          </a:p>
        </p:txBody>
      </p:sp>
      <p:sp>
        <p:nvSpPr>
          <p:cNvPr id="20" name="Inhaltsplatzhalter 3">
            <a:extLst>
              <a:ext uri="{FF2B5EF4-FFF2-40B4-BE49-F238E27FC236}">
                <a16:creationId xmlns:a16="http://schemas.microsoft.com/office/drawing/2014/main" id="{8D1CB9BA-DB08-442B-BB4B-78414B60D076}"/>
              </a:ext>
            </a:extLst>
          </p:cNvPr>
          <p:cNvSpPr>
            <a:spLocks noGrp="1"/>
          </p:cNvSpPr>
          <p:nvPr>
            <p:ph sz="half" idx="20" hasCustomPrompt="1"/>
          </p:nvPr>
        </p:nvSpPr>
        <p:spPr bwMode="gray">
          <a:xfrm>
            <a:off x="8255993" y="4005064"/>
            <a:ext cx="3528018" cy="2015676"/>
          </a:xfrm>
        </p:spPr>
        <p:txBody>
          <a:bodyPr rIns="0"/>
          <a:lstStyle>
            <a:lvl1pPr>
              <a:spcAft>
                <a:spcPts val="200"/>
              </a:spcAft>
              <a:defRPr>
                <a:solidFill>
                  <a:schemeClr val="tx1"/>
                </a:solidFill>
              </a:defRPr>
            </a:lvl1pPr>
            <a:lvl2pPr>
              <a:spcAft>
                <a:spcPts val="200"/>
              </a:spcAft>
              <a:defRPr>
                <a:solidFill>
                  <a:schemeClr val="tx1"/>
                </a:solidFill>
              </a:defRPr>
            </a:lvl2pPr>
            <a:lvl3pPr>
              <a:spcAft>
                <a:spcPts val="200"/>
              </a:spcAft>
              <a:defRPr>
                <a:solidFill>
                  <a:schemeClr val="tx1"/>
                </a:solidFill>
              </a:defRPr>
            </a:lvl3pPr>
            <a:lvl4pPr>
              <a:spcAft>
                <a:spcPts val="200"/>
              </a:spcAft>
              <a:defRPr>
                <a:solidFill>
                  <a:schemeClr val="tx1"/>
                </a:solidFill>
              </a:defRPr>
            </a:lvl4pPr>
            <a:lvl5pPr>
              <a:spcAft>
                <a:spcPts val="200"/>
              </a:spcAft>
              <a:defRPr>
                <a:solidFill>
                  <a:schemeClr val="tx1"/>
                </a:solidFill>
              </a:defRPr>
            </a:lvl5pPr>
            <a:lvl6pPr>
              <a:spcAft>
                <a:spcPts val="200"/>
              </a:spcAft>
              <a:defRPr>
                <a:solidFill>
                  <a:schemeClr val="tx1"/>
                </a:solidFill>
              </a:defRPr>
            </a:lvl6pPr>
            <a:lvl7pPr>
              <a:spcAft>
                <a:spcPts val="200"/>
              </a:spcAft>
              <a:defRPr>
                <a:solidFill>
                  <a:schemeClr val="tx1"/>
                </a:solidFill>
              </a:defRPr>
            </a:lvl7pPr>
            <a:lvl8pPr>
              <a:spcAft>
                <a:spcPts val="200"/>
              </a:spcAft>
              <a:defRPr>
                <a:solidFill>
                  <a:schemeClr val="tx1"/>
                </a:solidFill>
              </a:defRPr>
            </a:lvl8pPr>
            <a:lvl9pPr>
              <a:spcAft>
                <a:spcPts val="200"/>
              </a:spcAft>
              <a:defRPr>
                <a:solidFill>
                  <a:schemeClr val="tx1"/>
                </a:solidFill>
              </a:defRPr>
            </a:lvl9pPr>
          </a:lstStyle>
          <a:p>
            <a:pPr lvl="0"/>
            <a:r>
              <a:rPr lang="de-DE" dirty="0"/>
              <a:t>Nutzen Sie die Buttons „Listenebene erhöhen/verringern“ auf dem Register Start, um zwischen den eingerichteten Textebenen zu wechseln. Text durch Klicken bearbeiten.</a:t>
            </a:r>
          </a:p>
          <a:p>
            <a:pPr lvl="1"/>
            <a:r>
              <a:rPr lang="de-DE" dirty="0"/>
              <a:t>Zweite Ebene</a:t>
            </a:r>
          </a:p>
          <a:p>
            <a:pPr lvl="2"/>
            <a:r>
              <a:rPr lang="de-DE" dirty="0"/>
              <a:t>Dritte Ebene</a:t>
            </a:r>
          </a:p>
          <a:p>
            <a:pPr lvl="3"/>
            <a:r>
              <a:rPr lang="de-DE" dirty="0"/>
              <a:t>Vierte Ebene</a:t>
            </a:r>
          </a:p>
          <a:p>
            <a:pPr lvl="4"/>
            <a:r>
              <a:rPr lang="de-DE" dirty="0"/>
              <a:t>Fünfte Ebene</a:t>
            </a:r>
          </a:p>
          <a:p>
            <a:pPr lvl="5"/>
            <a:r>
              <a:rPr lang="de-DE" dirty="0"/>
              <a:t>Sechste Ebene</a:t>
            </a:r>
          </a:p>
          <a:p>
            <a:pPr lvl="6"/>
            <a:r>
              <a:rPr lang="de-DE" dirty="0"/>
              <a:t>Siebte Ebene</a:t>
            </a:r>
          </a:p>
          <a:p>
            <a:pPr lvl="7"/>
            <a:r>
              <a:rPr lang="de-DE" dirty="0"/>
              <a:t>Achte Ebene</a:t>
            </a:r>
          </a:p>
          <a:p>
            <a:pPr lvl="8"/>
            <a:r>
              <a:rPr lang="de-DE" dirty="0"/>
              <a:t>Neunte Ebene</a:t>
            </a:r>
          </a:p>
        </p:txBody>
      </p:sp>
      <p:sp>
        <p:nvSpPr>
          <p:cNvPr id="21" name="Bildplatzhalter 3">
            <a:extLst>
              <a:ext uri="{FF2B5EF4-FFF2-40B4-BE49-F238E27FC236}">
                <a16:creationId xmlns:a16="http://schemas.microsoft.com/office/drawing/2014/main" id="{AE73C007-3BC4-4F4D-B146-DBF572331A7F}"/>
              </a:ext>
            </a:extLst>
          </p:cNvPr>
          <p:cNvSpPr>
            <a:spLocks noGrp="1"/>
          </p:cNvSpPr>
          <p:nvPr>
            <p:ph type="pic" sz="quarter" idx="21" hasCustomPrompt="1"/>
          </p:nvPr>
        </p:nvSpPr>
        <p:spPr bwMode="gray">
          <a:xfrm>
            <a:off x="8255992" y="1556792"/>
            <a:ext cx="3936008" cy="2160000"/>
          </a:xfrm>
          <a:solidFill>
            <a:schemeClr val="bg1">
              <a:lumMod val="95000"/>
            </a:schemeClr>
          </a:solidFill>
        </p:spPr>
        <p:txBody>
          <a:bodyPr tIns="0" bIns="864000" anchor="ctr"/>
          <a:lstStyle>
            <a:lvl1pPr marL="0" indent="0" algn="ctr">
              <a:spcAft>
                <a:spcPts val="0"/>
              </a:spcAft>
              <a:buFont typeface="Arial" panose="020B0604020202020204" pitchFamily="34" charset="0"/>
              <a:buNone/>
              <a:defRPr sz="1200" b="0">
                <a:solidFill>
                  <a:schemeClr val="tx1"/>
                </a:solidFill>
                <a:latin typeface="+mn-lt"/>
              </a:defRPr>
            </a:lvl1pPr>
            <a:lvl2pPr marL="0" indent="0" algn="ctr">
              <a:spcAft>
                <a:spcPts val="0"/>
              </a:spcAft>
              <a:buFont typeface="Arial" panose="020B0604020202020204" pitchFamily="34" charset="0"/>
              <a:buNone/>
              <a:defRPr sz="1200" b="0">
                <a:solidFill>
                  <a:schemeClr val="tx1"/>
                </a:solidFill>
                <a:latin typeface="+mn-lt"/>
              </a:defRPr>
            </a:lvl2pPr>
            <a:lvl3pPr marL="0" indent="0" algn="ctr">
              <a:spcAft>
                <a:spcPts val="0"/>
              </a:spcAft>
              <a:buNone/>
              <a:defRPr sz="1200" b="0">
                <a:solidFill>
                  <a:schemeClr val="tx1"/>
                </a:solidFill>
                <a:latin typeface="+mn-lt"/>
              </a:defRPr>
            </a:lvl3pPr>
            <a:lvl4pPr marL="0" indent="0" algn="ctr">
              <a:spcAft>
                <a:spcPts val="0"/>
              </a:spcAft>
              <a:buNone/>
              <a:defRPr sz="1200" b="0">
                <a:solidFill>
                  <a:schemeClr val="tx1"/>
                </a:solidFill>
                <a:latin typeface="+mn-lt"/>
              </a:defRPr>
            </a:lvl4pPr>
            <a:lvl5pPr marL="0" indent="0" algn="ctr">
              <a:spcAft>
                <a:spcPts val="0"/>
              </a:spcAft>
              <a:buNone/>
              <a:defRPr sz="1200" b="0">
                <a:solidFill>
                  <a:schemeClr val="tx1"/>
                </a:solidFill>
                <a:latin typeface="+mn-lt"/>
              </a:defRPr>
            </a:lvl5pPr>
            <a:lvl6pPr marL="0" indent="0" algn="ctr">
              <a:spcAft>
                <a:spcPts val="0"/>
              </a:spcAft>
              <a:buNone/>
              <a:defRPr sz="1200" b="0">
                <a:solidFill>
                  <a:schemeClr val="tx1"/>
                </a:solidFill>
                <a:latin typeface="+mn-lt"/>
              </a:defRPr>
            </a:lvl6pPr>
            <a:lvl7pPr marL="0" indent="0" algn="ctr">
              <a:spcAft>
                <a:spcPts val="0"/>
              </a:spcAft>
              <a:buNone/>
              <a:defRPr sz="1200" b="0">
                <a:solidFill>
                  <a:schemeClr val="tx1"/>
                </a:solidFill>
                <a:latin typeface="+mn-lt"/>
              </a:defRPr>
            </a:lvl7pPr>
            <a:lvl8pPr marL="0" indent="0" algn="ctr">
              <a:spcAft>
                <a:spcPts val="0"/>
              </a:spcAft>
              <a:buNone/>
              <a:defRPr sz="1200" b="0">
                <a:solidFill>
                  <a:schemeClr val="tx1"/>
                </a:solidFill>
                <a:latin typeface="+mn-lt"/>
              </a:defRPr>
            </a:lvl8pPr>
            <a:lvl9pPr marL="0" indent="0" algn="ctr">
              <a:spcAft>
                <a:spcPts val="0"/>
              </a:spcAft>
              <a:buNone/>
              <a:defRPr sz="1200" b="0">
                <a:solidFill>
                  <a:schemeClr val="tx1"/>
                </a:solidFill>
                <a:latin typeface="+mn-lt"/>
              </a:defRPr>
            </a:lvl9pPr>
          </a:lstStyle>
          <a:p>
            <a:pPr lvl="0"/>
            <a:r>
              <a:rPr lang="de-DE" dirty="0"/>
              <a:t> </a:t>
            </a:r>
          </a:p>
        </p:txBody>
      </p:sp>
      <p:sp>
        <p:nvSpPr>
          <p:cNvPr id="18" name="Inhaltsplatzhalter 2">
            <a:extLst>
              <a:ext uri="{FF2B5EF4-FFF2-40B4-BE49-F238E27FC236}">
                <a16:creationId xmlns:a16="http://schemas.microsoft.com/office/drawing/2014/main" id="{D60E7720-E200-4DB9-AB42-74BC7931B8F5}"/>
              </a:ext>
            </a:extLst>
          </p:cNvPr>
          <p:cNvSpPr>
            <a:spLocks noGrp="1"/>
          </p:cNvSpPr>
          <p:nvPr>
            <p:ph sz="half" idx="18" hasCustomPrompt="1"/>
          </p:nvPr>
        </p:nvSpPr>
        <p:spPr bwMode="gray">
          <a:xfrm>
            <a:off x="4367560" y="4005064"/>
            <a:ext cx="3456633" cy="2015676"/>
          </a:xfrm>
        </p:spPr>
        <p:txBody>
          <a:bodyPr rIns="0"/>
          <a:lstStyle>
            <a:lvl1pPr>
              <a:spcAft>
                <a:spcPts val="200"/>
              </a:spcAft>
              <a:defRPr>
                <a:solidFill>
                  <a:schemeClr val="tx1"/>
                </a:solidFill>
              </a:defRPr>
            </a:lvl1pPr>
            <a:lvl2pPr>
              <a:spcAft>
                <a:spcPts val="200"/>
              </a:spcAft>
              <a:defRPr>
                <a:solidFill>
                  <a:schemeClr val="tx1"/>
                </a:solidFill>
              </a:defRPr>
            </a:lvl2pPr>
            <a:lvl3pPr>
              <a:spcAft>
                <a:spcPts val="200"/>
              </a:spcAft>
              <a:defRPr>
                <a:solidFill>
                  <a:schemeClr val="tx1"/>
                </a:solidFill>
              </a:defRPr>
            </a:lvl3pPr>
            <a:lvl4pPr>
              <a:spcAft>
                <a:spcPts val="200"/>
              </a:spcAft>
              <a:defRPr>
                <a:solidFill>
                  <a:schemeClr val="tx1"/>
                </a:solidFill>
              </a:defRPr>
            </a:lvl4pPr>
            <a:lvl5pPr>
              <a:spcAft>
                <a:spcPts val="200"/>
              </a:spcAft>
              <a:defRPr>
                <a:solidFill>
                  <a:schemeClr val="tx1"/>
                </a:solidFill>
              </a:defRPr>
            </a:lvl5pPr>
            <a:lvl6pPr>
              <a:spcAft>
                <a:spcPts val="200"/>
              </a:spcAft>
              <a:defRPr>
                <a:solidFill>
                  <a:schemeClr val="tx1"/>
                </a:solidFill>
              </a:defRPr>
            </a:lvl6pPr>
            <a:lvl7pPr>
              <a:spcAft>
                <a:spcPts val="200"/>
              </a:spcAft>
              <a:defRPr>
                <a:solidFill>
                  <a:schemeClr val="tx1"/>
                </a:solidFill>
              </a:defRPr>
            </a:lvl7pPr>
            <a:lvl8pPr>
              <a:spcAft>
                <a:spcPts val="200"/>
              </a:spcAft>
              <a:defRPr>
                <a:solidFill>
                  <a:schemeClr val="tx1"/>
                </a:solidFill>
              </a:defRPr>
            </a:lvl8pPr>
            <a:lvl9pPr>
              <a:spcAft>
                <a:spcPts val="200"/>
              </a:spcAft>
              <a:defRPr>
                <a:solidFill>
                  <a:schemeClr val="tx1"/>
                </a:solidFill>
              </a:defRPr>
            </a:lvl9pPr>
          </a:lstStyle>
          <a:p>
            <a:pPr lvl="0"/>
            <a:r>
              <a:rPr lang="de-DE" dirty="0"/>
              <a:t>Nutzen Sie die Buttons „Listenebene erhöhen/verringern“ auf dem Register Start, um zwischen den eingerichteten Textebenen zu wechseln. Text durch Klicken bearbeiten.</a:t>
            </a:r>
          </a:p>
          <a:p>
            <a:pPr lvl="1"/>
            <a:r>
              <a:rPr lang="de-DE" dirty="0"/>
              <a:t>Zweite Ebene</a:t>
            </a:r>
          </a:p>
          <a:p>
            <a:pPr lvl="2"/>
            <a:r>
              <a:rPr lang="de-DE" dirty="0"/>
              <a:t>Dritte Ebene</a:t>
            </a:r>
          </a:p>
          <a:p>
            <a:pPr lvl="3"/>
            <a:r>
              <a:rPr lang="de-DE" dirty="0"/>
              <a:t>Vierte Ebene</a:t>
            </a:r>
          </a:p>
          <a:p>
            <a:pPr lvl="4"/>
            <a:r>
              <a:rPr lang="de-DE" dirty="0"/>
              <a:t>Fünfte Ebene</a:t>
            </a:r>
          </a:p>
          <a:p>
            <a:pPr lvl="5"/>
            <a:r>
              <a:rPr lang="de-DE" dirty="0"/>
              <a:t>Sechste Ebene</a:t>
            </a:r>
          </a:p>
          <a:p>
            <a:pPr lvl="6"/>
            <a:r>
              <a:rPr lang="de-DE" dirty="0"/>
              <a:t>Siebte Ebene</a:t>
            </a:r>
          </a:p>
          <a:p>
            <a:pPr lvl="7"/>
            <a:r>
              <a:rPr lang="de-DE" dirty="0"/>
              <a:t>Achte Ebene</a:t>
            </a:r>
          </a:p>
          <a:p>
            <a:pPr lvl="8"/>
            <a:r>
              <a:rPr lang="de-DE" dirty="0"/>
              <a:t>Neunte Ebene</a:t>
            </a:r>
          </a:p>
        </p:txBody>
      </p:sp>
      <p:sp>
        <p:nvSpPr>
          <p:cNvPr id="19" name="Bildplatzhalter 2">
            <a:extLst>
              <a:ext uri="{FF2B5EF4-FFF2-40B4-BE49-F238E27FC236}">
                <a16:creationId xmlns:a16="http://schemas.microsoft.com/office/drawing/2014/main" id="{AF7A689D-901E-4B0D-900B-83F0EE07FBD3}"/>
              </a:ext>
            </a:extLst>
          </p:cNvPr>
          <p:cNvSpPr>
            <a:spLocks noGrp="1"/>
          </p:cNvSpPr>
          <p:nvPr>
            <p:ph type="pic" sz="quarter" idx="19" hasCustomPrompt="1"/>
          </p:nvPr>
        </p:nvSpPr>
        <p:spPr bwMode="gray">
          <a:xfrm>
            <a:off x="4079760" y="1556792"/>
            <a:ext cx="4028700" cy="2160000"/>
          </a:xfrm>
          <a:solidFill>
            <a:schemeClr val="bg1">
              <a:lumMod val="95000"/>
            </a:schemeClr>
          </a:solidFill>
        </p:spPr>
        <p:txBody>
          <a:bodyPr tIns="0" bIns="864000" anchor="ctr"/>
          <a:lstStyle>
            <a:lvl1pPr marL="0" indent="0" algn="ctr">
              <a:spcAft>
                <a:spcPts val="0"/>
              </a:spcAft>
              <a:buFont typeface="Arial" panose="020B0604020202020204" pitchFamily="34" charset="0"/>
              <a:buNone/>
              <a:defRPr sz="1200" b="0">
                <a:solidFill>
                  <a:schemeClr val="tx1"/>
                </a:solidFill>
                <a:latin typeface="+mn-lt"/>
              </a:defRPr>
            </a:lvl1pPr>
            <a:lvl2pPr marL="0" indent="0" algn="ctr">
              <a:spcAft>
                <a:spcPts val="0"/>
              </a:spcAft>
              <a:buFont typeface="Arial" panose="020B0604020202020204" pitchFamily="34" charset="0"/>
              <a:buNone/>
              <a:defRPr sz="1200" b="0">
                <a:solidFill>
                  <a:schemeClr val="tx1"/>
                </a:solidFill>
                <a:latin typeface="+mn-lt"/>
              </a:defRPr>
            </a:lvl2pPr>
            <a:lvl3pPr marL="0" indent="0" algn="ctr">
              <a:spcAft>
                <a:spcPts val="0"/>
              </a:spcAft>
              <a:buNone/>
              <a:defRPr sz="1200" b="0">
                <a:solidFill>
                  <a:schemeClr val="tx1"/>
                </a:solidFill>
                <a:latin typeface="+mn-lt"/>
              </a:defRPr>
            </a:lvl3pPr>
            <a:lvl4pPr marL="0" indent="0" algn="ctr">
              <a:spcAft>
                <a:spcPts val="0"/>
              </a:spcAft>
              <a:buNone/>
              <a:defRPr sz="1200" b="0">
                <a:solidFill>
                  <a:schemeClr val="tx1"/>
                </a:solidFill>
                <a:latin typeface="+mn-lt"/>
              </a:defRPr>
            </a:lvl4pPr>
            <a:lvl5pPr marL="0" indent="0" algn="ctr">
              <a:spcAft>
                <a:spcPts val="0"/>
              </a:spcAft>
              <a:buNone/>
              <a:defRPr sz="1200" b="0">
                <a:solidFill>
                  <a:schemeClr val="tx1"/>
                </a:solidFill>
                <a:latin typeface="+mn-lt"/>
              </a:defRPr>
            </a:lvl5pPr>
            <a:lvl6pPr marL="0" indent="0" algn="ctr">
              <a:spcAft>
                <a:spcPts val="0"/>
              </a:spcAft>
              <a:buNone/>
              <a:defRPr sz="1200" b="0">
                <a:solidFill>
                  <a:schemeClr val="tx1"/>
                </a:solidFill>
                <a:latin typeface="+mn-lt"/>
              </a:defRPr>
            </a:lvl6pPr>
            <a:lvl7pPr marL="0" indent="0" algn="ctr">
              <a:spcAft>
                <a:spcPts val="0"/>
              </a:spcAft>
              <a:buNone/>
              <a:defRPr sz="1200" b="0">
                <a:solidFill>
                  <a:schemeClr val="tx1"/>
                </a:solidFill>
                <a:latin typeface="+mn-lt"/>
              </a:defRPr>
            </a:lvl7pPr>
            <a:lvl8pPr marL="0" indent="0" algn="ctr">
              <a:spcAft>
                <a:spcPts val="0"/>
              </a:spcAft>
              <a:buNone/>
              <a:defRPr sz="1200" b="0">
                <a:solidFill>
                  <a:schemeClr val="tx1"/>
                </a:solidFill>
                <a:latin typeface="+mn-lt"/>
              </a:defRPr>
            </a:lvl8pPr>
            <a:lvl9pPr marL="0" indent="0" algn="ctr">
              <a:spcAft>
                <a:spcPts val="0"/>
              </a:spcAft>
              <a:buNone/>
              <a:defRPr sz="1200" b="0">
                <a:solidFill>
                  <a:schemeClr val="tx1"/>
                </a:solidFill>
                <a:latin typeface="+mn-lt"/>
              </a:defRPr>
            </a:lvl9pPr>
          </a:lstStyle>
          <a:p>
            <a:pPr lvl="0"/>
            <a:r>
              <a:rPr lang="de-DE" dirty="0"/>
              <a:t> </a:t>
            </a:r>
          </a:p>
        </p:txBody>
      </p:sp>
      <p:sp>
        <p:nvSpPr>
          <p:cNvPr id="13" name="Inhaltsplatzhalter 1">
            <a:extLst>
              <a:ext uri="{FF2B5EF4-FFF2-40B4-BE49-F238E27FC236}">
                <a16:creationId xmlns:a16="http://schemas.microsoft.com/office/drawing/2014/main" id="{22D10AAE-E753-4D86-8315-2C9BB6BF66E2}"/>
              </a:ext>
            </a:extLst>
          </p:cNvPr>
          <p:cNvSpPr>
            <a:spLocks noGrp="1"/>
          </p:cNvSpPr>
          <p:nvPr>
            <p:ph sz="half" idx="1" hasCustomPrompt="1"/>
          </p:nvPr>
        </p:nvSpPr>
        <p:spPr bwMode="gray">
          <a:xfrm>
            <a:off x="407991" y="4005064"/>
            <a:ext cx="3527770" cy="2015676"/>
          </a:xfrm>
        </p:spPr>
        <p:txBody>
          <a:bodyPr rIns="0"/>
          <a:lstStyle>
            <a:lvl1pPr>
              <a:spcAft>
                <a:spcPts val="200"/>
              </a:spcAft>
              <a:defRPr>
                <a:solidFill>
                  <a:schemeClr val="tx1"/>
                </a:solidFill>
              </a:defRPr>
            </a:lvl1pPr>
            <a:lvl2pPr>
              <a:spcAft>
                <a:spcPts val="200"/>
              </a:spcAft>
              <a:defRPr>
                <a:solidFill>
                  <a:schemeClr val="tx1"/>
                </a:solidFill>
              </a:defRPr>
            </a:lvl2pPr>
            <a:lvl3pPr>
              <a:spcAft>
                <a:spcPts val="200"/>
              </a:spcAft>
              <a:defRPr>
                <a:solidFill>
                  <a:schemeClr val="tx1"/>
                </a:solidFill>
              </a:defRPr>
            </a:lvl3pPr>
            <a:lvl4pPr>
              <a:spcAft>
                <a:spcPts val="200"/>
              </a:spcAft>
              <a:defRPr>
                <a:solidFill>
                  <a:schemeClr val="tx1"/>
                </a:solidFill>
              </a:defRPr>
            </a:lvl4pPr>
            <a:lvl5pPr>
              <a:spcAft>
                <a:spcPts val="200"/>
              </a:spcAft>
              <a:defRPr>
                <a:solidFill>
                  <a:schemeClr val="tx1"/>
                </a:solidFill>
              </a:defRPr>
            </a:lvl5pPr>
            <a:lvl6pPr>
              <a:spcAft>
                <a:spcPts val="200"/>
              </a:spcAft>
              <a:defRPr>
                <a:solidFill>
                  <a:schemeClr val="tx1"/>
                </a:solidFill>
              </a:defRPr>
            </a:lvl6pPr>
            <a:lvl7pPr>
              <a:spcAft>
                <a:spcPts val="200"/>
              </a:spcAft>
              <a:defRPr>
                <a:solidFill>
                  <a:schemeClr val="tx1"/>
                </a:solidFill>
              </a:defRPr>
            </a:lvl7pPr>
            <a:lvl8pPr>
              <a:spcAft>
                <a:spcPts val="200"/>
              </a:spcAft>
              <a:defRPr>
                <a:solidFill>
                  <a:schemeClr val="tx1"/>
                </a:solidFill>
              </a:defRPr>
            </a:lvl8pPr>
            <a:lvl9pPr>
              <a:spcAft>
                <a:spcPts val="200"/>
              </a:spcAft>
              <a:defRPr>
                <a:solidFill>
                  <a:schemeClr val="tx1"/>
                </a:solidFill>
              </a:defRPr>
            </a:lvl9pPr>
          </a:lstStyle>
          <a:p>
            <a:pPr lvl="0"/>
            <a:r>
              <a:rPr lang="de-DE" dirty="0"/>
              <a:t>Nutzen Sie die Buttons „Listenebene erhöhen/verringern“ auf dem Register Start, um zwischen den eingerichteten Textebenen zu wechseln. Text durch Klicken bearbeiten.</a:t>
            </a:r>
          </a:p>
          <a:p>
            <a:pPr lvl="1"/>
            <a:r>
              <a:rPr lang="de-DE" dirty="0"/>
              <a:t>Zweite Ebene</a:t>
            </a:r>
          </a:p>
          <a:p>
            <a:pPr lvl="2"/>
            <a:r>
              <a:rPr lang="de-DE" dirty="0"/>
              <a:t>Dritte Ebene</a:t>
            </a:r>
          </a:p>
          <a:p>
            <a:pPr lvl="3"/>
            <a:r>
              <a:rPr lang="de-DE" dirty="0"/>
              <a:t>Vierte Ebene</a:t>
            </a:r>
          </a:p>
          <a:p>
            <a:pPr lvl="4"/>
            <a:r>
              <a:rPr lang="de-DE" dirty="0"/>
              <a:t>Fünfte Ebene</a:t>
            </a:r>
          </a:p>
          <a:p>
            <a:pPr lvl="5"/>
            <a:r>
              <a:rPr lang="de-DE" dirty="0"/>
              <a:t>Sechste Ebene</a:t>
            </a:r>
          </a:p>
          <a:p>
            <a:pPr lvl="6"/>
            <a:r>
              <a:rPr lang="de-DE" dirty="0"/>
              <a:t>Siebte Ebene</a:t>
            </a:r>
          </a:p>
          <a:p>
            <a:pPr lvl="7"/>
            <a:r>
              <a:rPr lang="de-DE" dirty="0"/>
              <a:t>Achte Ebene</a:t>
            </a:r>
          </a:p>
          <a:p>
            <a:pPr lvl="8"/>
            <a:r>
              <a:rPr lang="de-DE" dirty="0"/>
              <a:t>Neunte Ebene</a:t>
            </a:r>
          </a:p>
        </p:txBody>
      </p:sp>
      <p:sp>
        <p:nvSpPr>
          <p:cNvPr id="11" name="Bildplatzhalter 1">
            <a:extLst>
              <a:ext uri="{FF2B5EF4-FFF2-40B4-BE49-F238E27FC236}">
                <a16:creationId xmlns:a16="http://schemas.microsoft.com/office/drawing/2014/main" id="{E8CB5280-FF36-45FF-A7EA-8A788876514B}"/>
              </a:ext>
            </a:extLst>
          </p:cNvPr>
          <p:cNvSpPr>
            <a:spLocks noGrp="1"/>
          </p:cNvSpPr>
          <p:nvPr>
            <p:ph type="pic" sz="quarter" idx="11" hasCustomPrompt="1"/>
          </p:nvPr>
        </p:nvSpPr>
        <p:spPr bwMode="gray">
          <a:xfrm>
            <a:off x="1" y="1556792"/>
            <a:ext cx="3935760" cy="2160000"/>
          </a:xfrm>
          <a:solidFill>
            <a:schemeClr val="bg1">
              <a:lumMod val="95000"/>
            </a:schemeClr>
          </a:solidFill>
        </p:spPr>
        <p:txBody>
          <a:bodyPr tIns="0" bIns="864000" anchor="ctr"/>
          <a:lstStyle>
            <a:lvl1pPr marL="0" indent="0" algn="ctr">
              <a:spcAft>
                <a:spcPts val="0"/>
              </a:spcAft>
              <a:buFont typeface="Arial" panose="020B0604020202020204" pitchFamily="34" charset="0"/>
              <a:buNone/>
              <a:defRPr sz="1200" b="0">
                <a:solidFill>
                  <a:schemeClr val="tx1"/>
                </a:solidFill>
                <a:latin typeface="+mn-lt"/>
              </a:defRPr>
            </a:lvl1pPr>
            <a:lvl2pPr marL="0" indent="0" algn="ctr">
              <a:spcAft>
                <a:spcPts val="0"/>
              </a:spcAft>
              <a:buFont typeface="Arial" panose="020B0604020202020204" pitchFamily="34" charset="0"/>
              <a:buNone/>
              <a:defRPr sz="1200" b="0">
                <a:solidFill>
                  <a:schemeClr val="tx1"/>
                </a:solidFill>
                <a:latin typeface="+mn-lt"/>
              </a:defRPr>
            </a:lvl2pPr>
            <a:lvl3pPr marL="0" indent="0" algn="ctr">
              <a:spcAft>
                <a:spcPts val="0"/>
              </a:spcAft>
              <a:buNone/>
              <a:defRPr sz="1200" b="0">
                <a:solidFill>
                  <a:schemeClr val="tx1"/>
                </a:solidFill>
                <a:latin typeface="+mn-lt"/>
              </a:defRPr>
            </a:lvl3pPr>
            <a:lvl4pPr marL="0" indent="0" algn="ctr">
              <a:spcAft>
                <a:spcPts val="0"/>
              </a:spcAft>
              <a:buNone/>
              <a:defRPr sz="1200" b="0">
                <a:solidFill>
                  <a:schemeClr val="tx1"/>
                </a:solidFill>
                <a:latin typeface="+mn-lt"/>
              </a:defRPr>
            </a:lvl4pPr>
            <a:lvl5pPr marL="0" indent="0" algn="ctr">
              <a:spcAft>
                <a:spcPts val="0"/>
              </a:spcAft>
              <a:buNone/>
              <a:defRPr sz="1200" b="0">
                <a:solidFill>
                  <a:schemeClr val="tx1"/>
                </a:solidFill>
                <a:latin typeface="+mn-lt"/>
              </a:defRPr>
            </a:lvl5pPr>
            <a:lvl6pPr marL="0" indent="0" algn="ctr">
              <a:spcAft>
                <a:spcPts val="0"/>
              </a:spcAft>
              <a:buNone/>
              <a:defRPr sz="1200" b="0">
                <a:solidFill>
                  <a:schemeClr val="tx1"/>
                </a:solidFill>
                <a:latin typeface="+mn-lt"/>
              </a:defRPr>
            </a:lvl6pPr>
            <a:lvl7pPr marL="0" indent="0" algn="ctr">
              <a:spcAft>
                <a:spcPts val="0"/>
              </a:spcAft>
              <a:buNone/>
              <a:defRPr sz="1200" b="0">
                <a:solidFill>
                  <a:schemeClr val="tx1"/>
                </a:solidFill>
                <a:latin typeface="+mn-lt"/>
              </a:defRPr>
            </a:lvl7pPr>
            <a:lvl8pPr marL="0" indent="0" algn="ctr">
              <a:spcAft>
                <a:spcPts val="0"/>
              </a:spcAft>
              <a:buNone/>
              <a:defRPr sz="1200" b="0">
                <a:solidFill>
                  <a:schemeClr val="tx1"/>
                </a:solidFill>
                <a:latin typeface="+mn-lt"/>
              </a:defRPr>
            </a:lvl8pPr>
            <a:lvl9pPr marL="0" indent="0" algn="ctr">
              <a:spcAft>
                <a:spcPts val="0"/>
              </a:spcAft>
              <a:buNone/>
              <a:defRPr sz="1200" b="0">
                <a:solidFill>
                  <a:schemeClr val="tx1"/>
                </a:solidFill>
                <a:latin typeface="+mn-lt"/>
              </a:defRPr>
            </a:lvl9pPr>
          </a:lstStyle>
          <a:p>
            <a:pPr lvl="0"/>
            <a:r>
              <a:rPr lang="de-DE" dirty="0"/>
              <a:t> </a:t>
            </a:r>
          </a:p>
        </p:txBody>
      </p:sp>
      <p:sp>
        <p:nvSpPr>
          <p:cNvPr id="17" name="Untertitel">
            <a:extLst>
              <a:ext uri="{FF2B5EF4-FFF2-40B4-BE49-F238E27FC236}">
                <a16:creationId xmlns:a16="http://schemas.microsoft.com/office/drawing/2014/main" id="{7F71C0AA-410A-4752-BA46-0F575AE2CD62}"/>
              </a:ext>
            </a:extLst>
          </p:cNvPr>
          <p:cNvSpPr>
            <a:spLocks noGrp="1"/>
          </p:cNvSpPr>
          <p:nvPr>
            <p:ph type="body" sz="quarter" idx="14" hasCustomPrompt="1"/>
          </p:nvPr>
        </p:nvSpPr>
        <p:spPr bwMode="gray">
          <a:xfrm>
            <a:off x="408633" y="260680"/>
            <a:ext cx="11375999" cy="288000"/>
          </a:xfrm>
        </p:spPr>
        <p:txBody>
          <a:bodyPr tIns="0" bIns="0" anchor="b" anchorCtr="0"/>
          <a:lstStyle>
            <a:lvl1pPr marL="0" indent="0">
              <a:lnSpc>
                <a:spcPct val="100000"/>
              </a:lnSpc>
              <a:spcBef>
                <a:spcPts val="0"/>
              </a:spcBef>
              <a:spcAft>
                <a:spcPts val="0"/>
              </a:spcAft>
              <a:buFont typeface="Arial" panose="020B0604020202020204" pitchFamily="34" charset="0"/>
              <a:buNone/>
              <a:defRPr sz="1400" b="1" i="0" cap="all" baseline="0">
                <a:solidFill>
                  <a:srgbClr val="E3000F"/>
                </a:solidFill>
                <a:latin typeface="+mn-lt"/>
              </a:defRPr>
            </a:lvl1pPr>
            <a:lvl2pPr marL="0" indent="0">
              <a:lnSpc>
                <a:spcPct val="100000"/>
              </a:lnSpc>
              <a:spcBef>
                <a:spcPts val="0"/>
              </a:spcBef>
              <a:spcAft>
                <a:spcPts val="0"/>
              </a:spcAft>
              <a:buFont typeface="Arial" panose="020B0604020202020204" pitchFamily="34" charset="0"/>
              <a:buNone/>
              <a:defRPr sz="1400" b="1" i="0" cap="all" baseline="0">
                <a:solidFill>
                  <a:srgbClr val="E3000F"/>
                </a:solidFill>
                <a:latin typeface="+mn-lt"/>
              </a:defRPr>
            </a:lvl2pPr>
            <a:lvl3pPr marL="0" indent="0">
              <a:lnSpc>
                <a:spcPct val="100000"/>
              </a:lnSpc>
              <a:spcBef>
                <a:spcPts val="0"/>
              </a:spcBef>
              <a:spcAft>
                <a:spcPts val="0"/>
              </a:spcAft>
              <a:buNone/>
              <a:defRPr sz="1400" b="1" i="0" cap="all" baseline="0">
                <a:solidFill>
                  <a:srgbClr val="E3000F"/>
                </a:solidFill>
                <a:latin typeface="+mn-lt"/>
              </a:defRPr>
            </a:lvl3pPr>
            <a:lvl4pPr marL="0" indent="0">
              <a:lnSpc>
                <a:spcPct val="100000"/>
              </a:lnSpc>
              <a:spcBef>
                <a:spcPts val="0"/>
              </a:spcBef>
              <a:spcAft>
                <a:spcPts val="0"/>
              </a:spcAft>
              <a:buNone/>
              <a:defRPr sz="1400" b="1" i="0" cap="all" baseline="0">
                <a:solidFill>
                  <a:srgbClr val="E3000F"/>
                </a:solidFill>
                <a:latin typeface="+mn-lt"/>
              </a:defRPr>
            </a:lvl4pPr>
            <a:lvl5pPr marL="0" indent="0">
              <a:lnSpc>
                <a:spcPct val="100000"/>
              </a:lnSpc>
              <a:spcBef>
                <a:spcPts val="0"/>
              </a:spcBef>
              <a:spcAft>
                <a:spcPts val="0"/>
              </a:spcAft>
              <a:buNone/>
              <a:defRPr sz="1400" b="1" i="0" cap="all" baseline="0">
                <a:solidFill>
                  <a:srgbClr val="E3000F"/>
                </a:solidFill>
                <a:latin typeface="+mn-lt"/>
              </a:defRPr>
            </a:lvl5pPr>
            <a:lvl6pPr marL="0" indent="0">
              <a:lnSpc>
                <a:spcPct val="100000"/>
              </a:lnSpc>
              <a:spcBef>
                <a:spcPts val="0"/>
              </a:spcBef>
              <a:spcAft>
                <a:spcPts val="0"/>
              </a:spcAft>
              <a:buNone/>
              <a:defRPr sz="1400" b="1" i="0" cap="all" baseline="0">
                <a:solidFill>
                  <a:srgbClr val="E3000F"/>
                </a:solidFill>
                <a:latin typeface="+mn-lt"/>
              </a:defRPr>
            </a:lvl6pPr>
            <a:lvl7pPr marL="0" indent="0">
              <a:lnSpc>
                <a:spcPct val="100000"/>
              </a:lnSpc>
              <a:spcBef>
                <a:spcPts val="0"/>
              </a:spcBef>
              <a:spcAft>
                <a:spcPts val="0"/>
              </a:spcAft>
              <a:buNone/>
              <a:defRPr sz="1400" b="1" i="0" cap="all" baseline="0">
                <a:solidFill>
                  <a:srgbClr val="E3000F"/>
                </a:solidFill>
                <a:latin typeface="+mn-lt"/>
              </a:defRPr>
            </a:lvl7pPr>
            <a:lvl8pPr marL="0" indent="0">
              <a:lnSpc>
                <a:spcPct val="100000"/>
              </a:lnSpc>
              <a:spcBef>
                <a:spcPts val="0"/>
              </a:spcBef>
              <a:spcAft>
                <a:spcPts val="0"/>
              </a:spcAft>
              <a:buNone/>
              <a:defRPr sz="1400" b="1" i="0" cap="all" baseline="0">
                <a:solidFill>
                  <a:srgbClr val="E3000F"/>
                </a:solidFill>
                <a:latin typeface="+mn-lt"/>
              </a:defRPr>
            </a:lvl8pPr>
            <a:lvl9pPr marL="0" indent="0">
              <a:lnSpc>
                <a:spcPct val="100000"/>
              </a:lnSpc>
              <a:spcBef>
                <a:spcPts val="0"/>
              </a:spcBef>
              <a:spcAft>
                <a:spcPts val="0"/>
              </a:spcAft>
              <a:buNone/>
              <a:defRPr sz="1400" b="1" i="0" cap="all" baseline="0">
                <a:solidFill>
                  <a:srgbClr val="E3000F"/>
                </a:solidFill>
                <a:latin typeface="+mn-lt"/>
              </a:defRPr>
            </a:lvl9pPr>
          </a:lstStyle>
          <a:p>
            <a:pPr lvl="0"/>
            <a:r>
              <a:rPr lang="de-DE" dirty="0"/>
              <a:t>Kapitelüberschrift (Optional)</a:t>
            </a:r>
          </a:p>
        </p:txBody>
      </p:sp>
      <p:sp>
        <p:nvSpPr>
          <p:cNvPr id="7" name="Titel 6">
            <a:extLst>
              <a:ext uri="{FF2B5EF4-FFF2-40B4-BE49-F238E27FC236}">
                <a16:creationId xmlns:a16="http://schemas.microsoft.com/office/drawing/2014/main" id="{74707399-275B-4F2F-8E96-5A22B36287F1}"/>
              </a:ext>
            </a:extLst>
          </p:cNvPr>
          <p:cNvSpPr>
            <a:spLocks noGrp="1"/>
          </p:cNvSpPr>
          <p:nvPr>
            <p:ph type="title"/>
          </p:nvPr>
        </p:nvSpPr>
        <p:spPr bwMode="gray"/>
        <p:txBody>
          <a:bodyPr/>
          <a:lstStyle/>
          <a:p>
            <a:r>
              <a:rPr lang="de-DE"/>
              <a:t>Mastertitelformat bearbeiten</a:t>
            </a:r>
            <a:endParaRPr lang="de-DE" dirty="0"/>
          </a:p>
        </p:txBody>
      </p:sp>
    </p:spTree>
    <p:extLst>
      <p:ext uri="{BB962C8B-B14F-4D97-AF65-F5344CB8AC3E}">
        <p14:creationId xmlns:p14="http://schemas.microsoft.com/office/powerpoint/2010/main" val="947252427"/>
      </p:ext>
    </p:extLst>
  </p:cSld>
  <p:clrMapOvr>
    <a:masterClrMapping/>
  </p:clrMapOvr>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folie mit Bild">
    <p:bg>
      <p:bgPr>
        <a:solidFill>
          <a:schemeClr val="bg1"/>
        </a:solidFill>
        <a:effectLst/>
      </p:bgPr>
    </p:bg>
    <p:spTree>
      <p:nvGrpSpPr>
        <p:cNvPr id="1" name=""/>
        <p:cNvGrpSpPr/>
        <p:nvPr/>
      </p:nvGrpSpPr>
      <p:grpSpPr>
        <a:xfrm>
          <a:off x="0" y="0"/>
          <a:ext cx="0" cy="0"/>
          <a:chOff x="0" y="0"/>
          <a:chExt cx="0" cy="0"/>
        </a:xfrm>
      </p:grpSpPr>
      <p:sp>
        <p:nvSpPr>
          <p:cNvPr id="28" name="Bildplatzhalter 27">
            <a:extLst>
              <a:ext uri="{FF2B5EF4-FFF2-40B4-BE49-F238E27FC236}">
                <a16:creationId xmlns:a16="http://schemas.microsoft.com/office/drawing/2014/main" id="{7F3D3CFB-0E91-44F7-88CA-F1D1B77A4838}"/>
              </a:ext>
            </a:extLst>
          </p:cNvPr>
          <p:cNvSpPr>
            <a:spLocks noGrp="1"/>
          </p:cNvSpPr>
          <p:nvPr>
            <p:ph type="pic" sz="quarter" idx="11" hasCustomPrompt="1"/>
          </p:nvPr>
        </p:nvSpPr>
        <p:spPr bwMode="gray">
          <a:xfrm>
            <a:off x="0" y="0"/>
            <a:ext cx="12192000" cy="6858000"/>
          </a:xfrm>
          <a:prstGeom prst="rect">
            <a:avLst/>
          </a:prstGeom>
          <a:solidFill>
            <a:schemeClr val="bg1">
              <a:lumMod val="95000"/>
            </a:schemeClr>
          </a:solidFill>
        </p:spPr>
        <p:txBody>
          <a:bodyPr wrap="square">
            <a:noAutofit/>
          </a:bodyPr>
          <a:lstStyle>
            <a:lvl1pPr>
              <a:defRPr/>
            </a:lvl1pPr>
          </a:lstStyle>
          <a:p>
            <a:r>
              <a:rPr lang="de-DE" dirty="0"/>
              <a:t> </a:t>
            </a:r>
          </a:p>
        </p:txBody>
      </p:sp>
      <p:sp>
        <p:nvSpPr>
          <p:cNvPr id="27" name="Titel 1">
            <a:extLst>
              <a:ext uri="{FF2B5EF4-FFF2-40B4-BE49-F238E27FC236}">
                <a16:creationId xmlns:a16="http://schemas.microsoft.com/office/drawing/2014/main" id="{04360069-DC76-4E75-9E61-4F1D96872383}"/>
              </a:ext>
            </a:extLst>
          </p:cNvPr>
          <p:cNvSpPr>
            <a:spLocks noGrp="1"/>
          </p:cNvSpPr>
          <p:nvPr>
            <p:ph type="ctrTitle" hasCustomPrompt="1"/>
          </p:nvPr>
        </p:nvSpPr>
        <p:spPr bwMode="gray">
          <a:xfrm>
            <a:off x="-7620" y="2541251"/>
            <a:ext cx="6751692" cy="2975981"/>
          </a:xfrm>
          <a:custGeom>
            <a:avLst/>
            <a:gdLst>
              <a:gd name="connsiteX0" fmla="*/ 0 w 8012636"/>
              <a:gd name="connsiteY0" fmla="*/ 0 h 1533984"/>
              <a:gd name="connsiteX1" fmla="*/ 8012636 w 8012636"/>
              <a:gd name="connsiteY1" fmla="*/ 0 h 1533984"/>
              <a:gd name="connsiteX2" fmla="*/ 8012636 w 8012636"/>
              <a:gd name="connsiteY2" fmla="*/ 1533984 h 1533984"/>
              <a:gd name="connsiteX3" fmla="*/ 0 w 8012636"/>
              <a:gd name="connsiteY3" fmla="*/ 1533984 h 1533984"/>
              <a:gd name="connsiteX4" fmla="*/ 0 w 8012636"/>
              <a:gd name="connsiteY4" fmla="*/ 0 h 1533984"/>
              <a:gd name="connsiteX0" fmla="*/ 0 w 8012636"/>
              <a:gd name="connsiteY0" fmla="*/ 0 h 1533984"/>
              <a:gd name="connsiteX1" fmla="*/ 8012636 w 8012636"/>
              <a:gd name="connsiteY1" fmla="*/ 0 h 1533984"/>
              <a:gd name="connsiteX2" fmla="*/ 8012636 w 8012636"/>
              <a:gd name="connsiteY2" fmla="*/ 1533984 h 1533984"/>
              <a:gd name="connsiteX3" fmla="*/ 0 w 8012636"/>
              <a:gd name="connsiteY3" fmla="*/ 1533984 h 1533984"/>
              <a:gd name="connsiteX4" fmla="*/ 91440 w 8012636"/>
              <a:gd name="connsiteY4" fmla="*/ 91440 h 1533984"/>
              <a:gd name="connsiteX0" fmla="*/ 0 w 8012636"/>
              <a:gd name="connsiteY0" fmla="*/ 0 h 1533984"/>
              <a:gd name="connsiteX1" fmla="*/ 8012636 w 8012636"/>
              <a:gd name="connsiteY1" fmla="*/ 0 h 1533984"/>
              <a:gd name="connsiteX2" fmla="*/ 8012636 w 8012636"/>
              <a:gd name="connsiteY2" fmla="*/ 1533984 h 1533984"/>
              <a:gd name="connsiteX3" fmla="*/ 0 w 8012636"/>
              <a:gd name="connsiteY3" fmla="*/ 1533984 h 1533984"/>
            </a:gdLst>
            <a:ahLst/>
            <a:cxnLst>
              <a:cxn ang="0">
                <a:pos x="connsiteX0" y="connsiteY0"/>
              </a:cxn>
              <a:cxn ang="0">
                <a:pos x="connsiteX1" y="connsiteY1"/>
              </a:cxn>
              <a:cxn ang="0">
                <a:pos x="connsiteX2" y="connsiteY2"/>
              </a:cxn>
              <a:cxn ang="0">
                <a:pos x="connsiteX3" y="connsiteY3"/>
              </a:cxn>
            </a:cxnLst>
            <a:rect l="l" t="t" r="r" b="b"/>
            <a:pathLst>
              <a:path w="8012636" h="1533984">
                <a:moveTo>
                  <a:pt x="0" y="0"/>
                </a:moveTo>
                <a:lnTo>
                  <a:pt x="8012636" y="0"/>
                </a:lnTo>
                <a:lnTo>
                  <a:pt x="8012636" y="1533984"/>
                </a:lnTo>
                <a:lnTo>
                  <a:pt x="0" y="1533984"/>
                </a:lnTo>
              </a:path>
            </a:pathLst>
          </a:custGeom>
          <a:solidFill>
            <a:schemeClr val="bg1"/>
          </a:solidFill>
          <a:ln w="38100">
            <a:solidFill>
              <a:schemeClr val="accent4"/>
            </a:solidFill>
            <a:miter lim="800000"/>
          </a:ln>
        </p:spPr>
        <p:txBody>
          <a:bodyPr wrap="square" lIns="576000" tIns="216000" rIns="216000" bIns="1512000" anchor="b">
            <a:spAutoFit/>
          </a:bodyPr>
          <a:lstStyle>
            <a:lvl1pPr algn="l">
              <a:lnSpc>
                <a:spcPct val="100000"/>
              </a:lnSpc>
              <a:spcBef>
                <a:spcPts val="0"/>
              </a:spcBef>
              <a:defRPr sz="4000" b="1" i="0">
                <a:solidFill>
                  <a:schemeClr val="accent4"/>
                </a:solidFill>
                <a:latin typeface="+mj-lt"/>
              </a:defRPr>
            </a:lvl1pPr>
          </a:lstStyle>
          <a:p>
            <a:r>
              <a:rPr lang="de-DE" dirty="0"/>
              <a:t>Titel der Präsentation</a:t>
            </a:r>
            <a:br>
              <a:rPr lang="de-DE" dirty="0"/>
            </a:br>
            <a:r>
              <a:rPr lang="de-DE" dirty="0"/>
              <a:t>(in 1-3 Zeilen)</a:t>
            </a:r>
          </a:p>
        </p:txBody>
      </p:sp>
      <p:sp>
        <p:nvSpPr>
          <p:cNvPr id="29" name="Untertitel 2">
            <a:extLst>
              <a:ext uri="{FF2B5EF4-FFF2-40B4-BE49-F238E27FC236}">
                <a16:creationId xmlns:a16="http://schemas.microsoft.com/office/drawing/2014/main" id="{387C77B7-4461-44DB-AFAD-8FDBDC30CF16}"/>
              </a:ext>
            </a:extLst>
          </p:cNvPr>
          <p:cNvSpPr>
            <a:spLocks noGrp="1"/>
          </p:cNvSpPr>
          <p:nvPr>
            <p:ph type="subTitle" idx="1" hasCustomPrompt="1"/>
          </p:nvPr>
        </p:nvSpPr>
        <p:spPr bwMode="gray">
          <a:xfrm>
            <a:off x="550863" y="4271121"/>
            <a:ext cx="5976000" cy="720080"/>
          </a:xfrm>
        </p:spPr>
        <p:txBody>
          <a:bodyPr rIns="216000"/>
          <a:lstStyle>
            <a:lvl1pPr marL="0" indent="0" algn="l">
              <a:lnSpc>
                <a:spcPct val="100000"/>
              </a:lnSpc>
              <a:spcBef>
                <a:spcPts val="0"/>
              </a:spcBef>
              <a:spcAft>
                <a:spcPts val="0"/>
              </a:spcAft>
              <a:buFont typeface="Arial" panose="020B0604020202020204" pitchFamily="34" charset="0"/>
              <a:buNone/>
              <a:defRPr sz="2000" b="0" i="0">
                <a:solidFill>
                  <a:schemeClr val="tx1"/>
                </a:solidFill>
                <a:latin typeface="+mn-lt"/>
              </a:defRPr>
            </a:lvl1pPr>
            <a:lvl2pPr marL="0" indent="0" algn="l">
              <a:lnSpc>
                <a:spcPct val="100000"/>
              </a:lnSpc>
              <a:spcBef>
                <a:spcPts val="0"/>
              </a:spcBef>
              <a:spcAft>
                <a:spcPts val="0"/>
              </a:spcAft>
              <a:buFont typeface="Arial" panose="020B0604020202020204" pitchFamily="34" charset="0"/>
              <a:buNone/>
              <a:defRPr sz="2000" b="0" i="0">
                <a:solidFill>
                  <a:schemeClr val="tx1"/>
                </a:solidFill>
                <a:latin typeface="+mn-lt"/>
              </a:defRPr>
            </a:lvl2pPr>
            <a:lvl3pPr marL="0" indent="0" algn="l">
              <a:lnSpc>
                <a:spcPct val="100000"/>
              </a:lnSpc>
              <a:spcBef>
                <a:spcPts val="0"/>
              </a:spcBef>
              <a:spcAft>
                <a:spcPts val="0"/>
              </a:spcAft>
              <a:buFont typeface="Arial" panose="020B0604020202020204" pitchFamily="34" charset="0"/>
              <a:buNone/>
              <a:defRPr sz="2000" b="0" i="0">
                <a:solidFill>
                  <a:schemeClr val="tx1"/>
                </a:solidFill>
                <a:latin typeface="+mn-lt"/>
              </a:defRPr>
            </a:lvl3pPr>
            <a:lvl4pPr marL="0" indent="0" algn="l">
              <a:lnSpc>
                <a:spcPct val="100000"/>
              </a:lnSpc>
              <a:spcBef>
                <a:spcPts val="0"/>
              </a:spcBef>
              <a:spcAft>
                <a:spcPts val="0"/>
              </a:spcAft>
              <a:buFont typeface="Arial" panose="020B0604020202020204" pitchFamily="34" charset="0"/>
              <a:buNone/>
              <a:defRPr sz="2000" b="0" i="0">
                <a:solidFill>
                  <a:schemeClr val="tx1"/>
                </a:solidFill>
                <a:latin typeface="+mn-lt"/>
              </a:defRPr>
            </a:lvl4pPr>
            <a:lvl5pPr marL="0" indent="0" algn="l">
              <a:lnSpc>
                <a:spcPct val="100000"/>
              </a:lnSpc>
              <a:spcBef>
                <a:spcPts val="0"/>
              </a:spcBef>
              <a:spcAft>
                <a:spcPts val="0"/>
              </a:spcAft>
              <a:buFont typeface="Arial" panose="020B0604020202020204" pitchFamily="34" charset="0"/>
              <a:buNone/>
              <a:defRPr sz="2000" b="0" i="0">
                <a:solidFill>
                  <a:schemeClr val="tx1"/>
                </a:solidFill>
                <a:latin typeface="+mn-lt"/>
              </a:defRPr>
            </a:lvl5pPr>
            <a:lvl6pPr marL="0" indent="0" algn="l">
              <a:lnSpc>
                <a:spcPct val="100000"/>
              </a:lnSpc>
              <a:spcBef>
                <a:spcPts val="0"/>
              </a:spcBef>
              <a:spcAft>
                <a:spcPts val="0"/>
              </a:spcAft>
              <a:buFont typeface="Arial" panose="020B0604020202020204" pitchFamily="34" charset="0"/>
              <a:buNone/>
              <a:defRPr sz="2000" b="0" i="0">
                <a:solidFill>
                  <a:schemeClr val="tx1"/>
                </a:solidFill>
                <a:latin typeface="+mn-lt"/>
              </a:defRPr>
            </a:lvl6pPr>
            <a:lvl7pPr marL="0" indent="0" algn="l">
              <a:lnSpc>
                <a:spcPct val="100000"/>
              </a:lnSpc>
              <a:spcBef>
                <a:spcPts val="0"/>
              </a:spcBef>
              <a:spcAft>
                <a:spcPts val="0"/>
              </a:spcAft>
              <a:buFont typeface="Arial" panose="020B0604020202020204" pitchFamily="34" charset="0"/>
              <a:buNone/>
              <a:defRPr sz="2000" b="0" i="0">
                <a:solidFill>
                  <a:schemeClr val="tx1"/>
                </a:solidFill>
                <a:latin typeface="+mn-lt"/>
              </a:defRPr>
            </a:lvl7pPr>
            <a:lvl8pPr marL="0" indent="0" algn="l">
              <a:lnSpc>
                <a:spcPct val="100000"/>
              </a:lnSpc>
              <a:spcBef>
                <a:spcPts val="0"/>
              </a:spcBef>
              <a:spcAft>
                <a:spcPts val="0"/>
              </a:spcAft>
              <a:buFont typeface="Arial" panose="020B0604020202020204" pitchFamily="34" charset="0"/>
              <a:buNone/>
              <a:defRPr sz="2000" b="0" i="0">
                <a:solidFill>
                  <a:schemeClr val="tx1"/>
                </a:solidFill>
                <a:latin typeface="+mn-lt"/>
              </a:defRPr>
            </a:lvl8pPr>
            <a:lvl9pPr marL="0" indent="0" algn="l">
              <a:lnSpc>
                <a:spcPct val="100000"/>
              </a:lnSpc>
              <a:spcBef>
                <a:spcPts val="0"/>
              </a:spcBef>
              <a:spcAft>
                <a:spcPts val="0"/>
              </a:spcAft>
              <a:buFont typeface="Arial" panose="020B0604020202020204" pitchFamily="34" charset="0"/>
              <a:buNone/>
              <a:defRPr sz="2000" b="0" i="0">
                <a:solidFill>
                  <a:schemeClr val="tx1"/>
                </a:solidFill>
                <a:latin typeface="+mn-lt"/>
              </a:defRPr>
            </a:lvl9pPr>
          </a:lstStyle>
          <a:p>
            <a:pPr lvl="0"/>
            <a:r>
              <a:rPr lang="de-DE" dirty="0"/>
              <a:t>Bereichsbezeichnung</a:t>
            </a:r>
            <a:br>
              <a:rPr lang="de-DE" dirty="0"/>
            </a:br>
            <a:r>
              <a:rPr lang="de-DE" dirty="0"/>
              <a:t>Vorname, Name</a:t>
            </a:r>
          </a:p>
        </p:txBody>
      </p:sp>
      <p:sp>
        <p:nvSpPr>
          <p:cNvPr id="30" name="Textplatzhalter 9">
            <a:extLst>
              <a:ext uri="{FF2B5EF4-FFF2-40B4-BE49-F238E27FC236}">
                <a16:creationId xmlns:a16="http://schemas.microsoft.com/office/drawing/2014/main" id="{0B25619D-98C5-44BE-B978-425774E09D33}"/>
              </a:ext>
            </a:extLst>
          </p:cNvPr>
          <p:cNvSpPr>
            <a:spLocks noGrp="1"/>
          </p:cNvSpPr>
          <p:nvPr>
            <p:ph type="body" sz="quarter" idx="10" hasCustomPrompt="1"/>
          </p:nvPr>
        </p:nvSpPr>
        <p:spPr bwMode="gray">
          <a:xfrm>
            <a:off x="550863" y="4991201"/>
            <a:ext cx="5976000" cy="504000"/>
          </a:xfrm>
        </p:spPr>
        <p:txBody>
          <a:bodyPr rIns="216000" bIns="216000" anchor="b"/>
          <a:lstStyle>
            <a:lvl1pPr marL="0" indent="0" algn="l">
              <a:lnSpc>
                <a:spcPct val="100000"/>
              </a:lnSpc>
              <a:spcBef>
                <a:spcPts val="0"/>
              </a:spcBef>
              <a:spcAft>
                <a:spcPts val="0"/>
              </a:spcAft>
              <a:buFont typeface="Arial" panose="020B0604020202020204" pitchFamily="34" charset="0"/>
              <a:buNone/>
              <a:defRPr sz="1600" b="0">
                <a:solidFill>
                  <a:schemeClr val="tx1"/>
                </a:solidFill>
                <a:latin typeface="+mn-lt"/>
              </a:defRPr>
            </a:lvl1pPr>
            <a:lvl2pPr marL="0" indent="0" algn="l">
              <a:lnSpc>
                <a:spcPct val="100000"/>
              </a:lnSpc>
              <a:spcBef>
                <a:spcPts val="0"/>
              </a:spcBef>
              <a:spcAft>
                <a:spcPts val="0"/>
              </a:spcAft>
              <a:buFont typeface="Arial" panose="020B0604020202020204" pitchFamily="34" charset="0"/>
              <a:buNone/>
              <a:defRPr sz="1600" b="0">
                <a:solidFill>
                  <a:schemeClr val="tx1"/>
                </a:solidFill>
                <a:latin typeface="+mn-lt"/>
              </a:defRPr>
            </a:lvl2pPr>
            <a:lvl3pPr marL="0" indent="0" algn="l">
              <a:lnSpc>
                <a:spcPct val="100000"/>
              </a:lnSpc>
              <a:spcBef>
                <a:spcPts val="0"/>
              </a:spcBef>
              <a:spcAft>
                <a:spcPts val="0"/>
              </a:spcAft>
              <a:buNone/>
              <a:defRPr sz="1600" b="0">
                <a:solidFill>
                  <a:schemeClr val="tx1"/>
                </a:solidFill>
                <a:latin typeface="+mn-lt"/>
              </a:defRPr>
            </a:lvl3pPr>
            <a:lvl4pPr marL="0" indent="0" algn="l">
              <a:lnSpc>
                <a:spcPct val="100000"/>
              </a:lnSpc>
              <a:spcBef>
                <a:spcPts val="0"/>
              </a:spcBef>
              <a:spcAft>
                <a:spcPts val="0"/>
              </a:spcAft>
              <a:buNone/>
              <a:defRPr sz="1600" b="0">
                <a:solidFill>
                  <a:schemeClr val="tx1"/>
                </a:solidFill>
                <a:latin typeface="+mn-lt"/>
              </a:defRPr>
            </a:lvl4pPr>
            <a:lvl5pPr marL="0" indent="0" algn="l">
              <a:lnSpc>
                <a:spcPct val="100000"/>
              </a:lnSpc>
              <a:spcBef>
                <a:spcPts val="0"/>
              </a:spcBef>
              <a:spcAft>
                <a:spcPts val="0"/>
              </a:spcAft>
              <a:buNone/>
              <a:defRPr sz="1600" b="0">
                <a:solidFill>
                  <a:schemeClr val="tx1"/>
                </a:solidFill>
                <a:latin typeface="+mn-lt"/>
              </a:defRPr>
            </a:lvl5pPr>
            <a:lvl6pPr marL="0" indent="0" algn="l">
              <a:lnSpc>
                <a:spcPct val="100000"/>
              </a:lnSpc>
              <a:spcBef>
                <a:spcPts val="0"/>
              </a:spcBef>
              <a:spcAft>
                <a:spcPts val="0"/>
              </a:spcAft>
              <a:buNone/>
              <a:defRPr sz="1600" b="0">
                <a:solidFill>
                  <a:schemeClr val="tx1"/>
                </a:solidFill>
                <a:latin typeface="+mn-lt"/>
              </a:defRPr>
            </a:lvl6pPr>
            <a:lvl7pPr marL="0" indent="0" algn="l">
              <a:lnSpc>
                <a:spcPct val="100000"/>
              </a:lnSpc>
              <a:spcBef>
                <a:spcPts val="0"/>
              </a:spcBef>
              <a:spcAft>
                <a:spcPts val="0"/>
              </a:spcAft>
              <a:buNone/>
              <a:defRPr sz="1600" b="0">
                <a:solidFill>
                  <a:schemeClr val="tx1"/>
                </a:solidFill>
                <a:latin typeface="+mn-lt"/>
              </a:defRPr>
            </a:lvl7pPr>
            <a:lvl8pPr marL="0" indent="0" algn="l">
              <a:lnSpc>
                <a:spcPct val="100000"/>
              </a:lnSpc>
              <a:spcBef>
                <a:spcPts val="0"/>
              </a:spcBef>
              <a:spcAft>
                <a:spcPts val="0"/>
              </a:spcAft>
              <a:buNone/>
              <a:defRPr sz="1600" b="0">
                <a:solidFill>
                  <a:schemeClr val="tx1"/>
                </a:solidFill>
                <a:latin typeface="+mn-lt"/>
              </a:defRPr>
            </a:lvl8pPr>
            <a:lvl9pPr marL="0" indent="0" algn="l">
              <a:lnSpc>
                <a:spcPct val="100000"/>
              </a:lnSpc>
              <a:spcBef>
                <a:spcPts val="0"/>
              </a:spcBef>
              <a:spcAft>
                <a:spcPts val="0"/>
              </a:spcAft>
              <a:buNone/>
              <a:defRPr sz="1600" b="0">
                <a:solidFill>
                  <a:schemeClr val="tx1"/>
                </a:solidFill>
                <a:latin typeface="+mn-lt"/>
              </a:defRPr>
            </a:lvl9pPr>
          </a:lstStyle>
          <a:p>
            <a:pPr lvl="0"/>
            <a:r>
              <a:rPr lang="de-DE" dirty="0"/>
              <a:t>Ort, Datum</a:t>
            </a:r>
          </a:p>
        </p:txBody>
      </p:sp>
      <p:sp>
        <p:nvSpPr>
          <p:cNvPr id="3" name="Textplatzhalter 2">
            <a:extLst>
              <a:ext uri="{FF2B5EF4-FFF2-40B4-BE49-F238E27FC236}">
                <a16:creationId xmlns:a16="http://schemas.microsoft.com/office/drawing/2014/main" id="{6AB4BAEE-DE66-475D-BBD9-EC7C77961FAC}"/>
              </a:ext>
            </a:extLst>
          </p:cNvPr>
          <p:cNvSpPr>
            <a:spLocks noGrp="1"/>
          </p:cNvSpPr>
          <p:nvPr>
            <p:ph type="body" sz="quarter" idx="12" hasCustomPrompt="1"/>
          </p:nvPr>
        </p:nvSpPr>
        <p:spPr>
          <a:xfrm>
            <a:off x="10418400" y="288000"/>
            <a:ext cx="1483200" cy="1483200"/>
          </a:xfrm>
          <a:blipFill dpi="0" rotWithShape="1">
            <a:blip r:embed="rId2">
              <a:extLst>
                <a:ext uri="{28A0092B-C50C-407E-A947-70E740481C1C}">
                  <a14:useLocalDpi xmlns:a14="http://schemas.microsoft.com/office/drawing/2010/main" val="0"/>
                </a:ext>
              </a:extLst>
            </a:blip>
            <a:srcRect/>
            <a:stretch>
              <a:fillRect/>
            </a:stretch>
          </a:blipFill>
        </p:spPr>
        <p:txBody>
          <a:bodyPr/>
          <a:lstStyle>
            <a:lvl1pPr>
              <a:defRPr/>
            </a:lvl1pPr>
          </a:lstStyle>
          <a:p>
            <a:pPr lvl="0"/>
            <a:r>
              <a:rPr lang="de-DE" dirty="0"/>
              <a:t> </a:t>
            </a:r>
            <a:endParaRPr lang="en-US" dirty="0"/>
          </a:p>
        </p:txBody>
      </p:sp>
    </p:spTree>
    <p:extLst>
      <p:ext uri="{BB962C8B-B14F-4D97-AF65-F5344CB8AC3E}">
        <p14:creationId xmlns:p14="http://schemas.microsoft.com/office/powerpoint/2010/main" val="470311917"/>
      </p:ext>
    </p:extLst>
  </p:cSld>
  <p:clrMapOvr>
    <a:masterClrMapping/>
  </p:clrMapOvr>
  <p:extLst>
    <p:ext uri="{DCECCB84-F9BA-43D5-87BE-67443E8EF086}">
      <p15:sldGuideLst xmlns:p15="http://schemas.microsoft.com/office/powerpoint/2012/main"/>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Vier Bilder mit Inhalt">
    <p:spTree>
      <p:nvGrpSpPr>
        <p:cNvPr id="1" name=""/>
        <p:cNvGrpSpPr/>
        <p:nvPr/>
      </p:nvGrpSpPr>
      <p:grpSpPr>
        <a:xfrm>
          <a:off x="0" y="0"/>
          <a:ext cx="0" cy="0"/>
          <a:chOff x="0" y="0"/>
          <a:chExt cx="0" cy="0"/>
        </a:xfrm>
      </p:grpSpPr>
      <p:sp>
        <p:nvSpPr>
          <p:cNvPr id="7" name="Fußzeilenplatzhalter 6">
            <a:extLst>
              <a:ext uri="{FF2B5EF4-FFF2-40B4-BE49-F238E27FC236}">
                <a16:creationId xmlns:a16="http://schemas.microsoft.com/office/drawing/2014/main" id="{24080F63-2532-43FD-8BE2-A5674AD40373}"/>
              </a:ext>
            </a:extLst>
          </p:cNvPr>
          <p:cNvSpPr>
            <a:spLocks noGrp="1"/>
          </p:cNvSpPr>
          <p:nvPr>
            <p:ph type="ftr" sz="quarter" idx="25"/>
          </p:nvPr>
        </p:nvSpPr>
        <p:spPr bwMode="gray"/>
        <p:txBody>
          <a:bodyPr/>
          <a:lstStyle/>
          <a:p>
            <a:endParaRPr lang="de-DE" dirty="0"/>
          </a:p>
        </p:txBody>
      </p:sp>
      <p:sp>
        <p:nvSpPr>
          <p:cNvPr id="2" name="Datumsplatzhalter 1">
            <a:extLst>
              <a:ext uri="{FF2B5EF4-FFF2-40B4-BE49-F238E27FC236}">
                <a16:creationId xmlns:a16="http://schemas.microsoft.com/office/drawing/2014/main" id="{99124299-B024-41F7-8398-0E6C908FE8E7}"/>
              </a:ext>
            </a:extLst>
          </p:cNvPr>
          <p:cNvSpPr>
            <a:spLocks noGrp="1"/>
          </p:cNvSpPr>
          <p:nvPr>
            <p:ph type="dt" sz="half" idx="24"/>
          </p:nvPr>
        </p:nvSpPr>
        <p:spPr bwMode="gray"/>
        <p:txBody>
          <a:bodyPr/>
          <a:lstStyle/>
          <a:p>
            <a:fld id="{EB292E86-E5F0-431A-8AF6-64F939238998}" type="datetime1">
              <a:rPr lang="de-DE" smtClean="0"/>
              <a:t>18.08.2023</a:t>
            </a:fld>
            <a:endParaRPr lang="de-DE" dirty="0"/>
          </a:p>
        </p:txBody>
      </p:sp>
      <p:sp>
        <p:nvSpPr>
          <p:cNvPr id="8" name="Foliennummernplatzhalter 7">
            <a:extLst>
              <a:ext uri="{FF2B5EF4-FFF2-40B4-BE49-F238E27FC236}">
                <a16:creationId xmlns:a16="http://schemas.microsoft.com/office/drawing/2014/main" id="{A7FB955B-733E-445F-BA7A-67338DB01F17}"/>
              </a:ext>
            </a:extLst>
          </p:cNvPr>
          <p:cNvSpPr>
            <a:spLocks noGrp="1"/>
          </p:cNvSpPr>
          <p:nvPr>
            <p:ph type="sldNum" sz="quarter" idx="26"/>
          </p:nvPr>
        </p:nvSpPr>
        <p:spPr bwMode="gray"/>
        <p:txBody>
          <a:bodyPr/>
          <a:lstStyle/>
          <a:p>
            <a:fld id="{443B15C8-972D-49F6-9B7C-5A2154A8C95F}" type="slidenum">
              <a:rPr lang="de-DE" smtClean="0"/>
              <a:pPr/>
              <a:t>‹Nr.›</a:t>
            </a:fld>
            <a:endParaRPr lang="de-DE" dirty="0"/>
          </a:p>
        </p:txBody>
      </p:sp>
      <p:sp>
        <p:nvSpPr>
          <p:cNvPr id="23" name="Medienplatzhalter 4">
            <a:extLst>
              <a:ext uri="{FF2B5EF4-FFF2-40B4-BE49-F238E27FC236}">
                <a16:creationId xmlns:a16="http://schemas.microsoft.com/office/drawing/2014/main" id="{8C0D6109-A216-4221-94FB-B1EF7F8F90D9}"/>
              </a:ext>
              <a:ext uri="{C183D7F6-B498-43B3-948B-1728B52AA6E4}">
                <adec:decorative xmlns:adec="http://schemas.microsoft.com/office/drawing/2017/decorative" val="1"/>
              </a:ext>
            </a:extLst>
          </p:cNvPr>
          <p:cNvSpPr>
            <a:spLocks noGrp="1"/>
          </p:cNvSpPr>
          <p:nvPr>
            <p:ph type="media" sz="quarter" idx="27"/>
          </p:nvPr>
        </p:nvSpPr>
        <p:spPr bwMode="gray">
          <a:xfrm>
            <a:off x="0" y="3843048"/>
            <a:ext cx="12192000" cy="36000"/>
          </a:xfrm>
          <a:solidFill>
            <a:schemeClr val="accent4"/>
          </a:solidFill>
          <a:ln>
            <a:noFill/>
          </a:ln>
        </p:spPr>
        <p:txBody>
          <a:bodyPr/>
          <a:lstStyle>
            <a:lvl1pPr marL="0">
              <a:spcBef>
                <a:spcPts val="0"/>
              </a:spcBef>
              <a:spcAft>
                <a:spcPts val="0"/>
              </a:spcAft>
              <a:buFontTx/>
              <a:buNone/>
              <a:defRPr sz="100" b="0">
                <a:solidFill>
                  <a:schemeClr val="bg1">
                    <a:alpha val="0"/>
                  </a:schemeClr>
                </a:solidFill>
              </a:defRPr>
            </a:lvl1pPr>
            <a:lvl2pPr marL="0">
              <a:spcBef>
                <a:spcPts val="0"/>
              </a:spcBef>
              <a:spcAft>
                <a:spcPts val="0"/>
              </a:spcAft>
              <a:buFontTx/>
              <a:buNone/>
              <a:defRPr sz="100" b="0">
                <a:solidFill>
                  <a:schemeClr val="bg1">
                    <a:alpha val="0"/>
                  </a:schemeClr>
                </a:solidFill>
              </a:defRPr>
            </a:lvl2pPr>
            <a:lvl3pPr marL="0" indent="0">
              <a:spcBef>
                <a:spcPts val="0"/>
              </a:spcBef>
              <a:spcAft>
                <a:spcPts val="0"/>
              </a:spcAft>
              <a:buFontTx/>
              <a:buNone/>
              <a:defRPr sz="100" b="0">
                <a:solidFill>
                  <a:schemeClr val="bg1">
                    <a:alpha val="0"/>
                  </a:schemeClr>
                </a:solidFill>
              </a:defRPr>
            </a:lvl3pPr>
            <a:lvl4pPr marL="0" indent="0">
              <a:spcBef>
                <a:spcPts val="0"/>
              </a:spcBef>
              <a:spcAft>
                <a:spcPts val="0"/>
              </a:spcAft>
              <a:buFontTx/>
              <a:buNone/>
              <a:defRPr sz="100" b="0">
                <a:solidFill>
                  <a:schemeClr val="bg1">
                    <a:alpha val="0"/>
                  </a:schemeClr>
                </a:solidFill>
              </a:defRPr>
            </a:lvl4pPr>
            <a:lvl5pPr marL="0" indent="0">
              <a:spcBef>
                <a:spcPts val="0"/>
              </a:spcBef>
              <a:spcAft>
                <a:spcPts val="0"/>
              </a:spcAft>
              <a:buFontTx/>
              <a:buNone/>
              <a:defRPr sz="100" b="0">
                <a:solidFill>
                  <a:schemeClr val="bg1">
                    <a:alpha val="0"/>
                  </a:schemeClr>
                </a:solidFill>
              </a:defRPr>
            </a:lvl5pPr>
            <a:lvl6pPr marL="0" indent="0">
              <a:spcBef>
                <a:spcPts val="0"/>
              </a:spcBef>
              <a:spcAft>
                <a:spcPts val="0"/>
              </a:spcAft>
              <a:buFontTx/>
              <a:buNone/>
              <a:defRPr sz="100" b="0">
                <a:solidFill>
                  <a:schemeClr val="bg1">
                    <a:alpha val="0"/>
                  </a:schemeClr>
                </a:solidFill>
              </a:defRPr>
            </a:lvl6pPr>
            <a:lvl7pPr marL="0" indent="0">
              <a:spcBef>
                <a:spcPts val="0"/>
              </a:spcBef>
              <a:spcAft>
                <a:spcPts val="0"/>
              </a:spcAft>
              <a:buFontTx/>
              <a:buNone/>
              <a:defRPr sz="100" b="0">
                <a:solidFill>
                  <a:schemeClr val="bg1">
                    <a:alpha val="0"/>
                  </a:schemeClr>
                </a:solidFill>
              </a:defRPr>
            </a:lvl7pPr>
            <a:lvl8pPr marL="0" indent="0">
              <a:spcBef>
                <a:spcPts val="0"/>
              </a:spcBef>
              <a:spcAft>
                <a:spcPts val="0"/>
              </a:spcAft>
              <a:buFontTx/>
              <a:buNone/>
              <a:defRPr sz="100" b="0">
                <a:solidFill>
                  <a:schemeClr val="bg1">
                    <a:alpha val="0"/>
                  </a:schemeClr>
                </a:solidFill>
              </a:defRPr>
            </a:lvl8pPr>
            <a:lvl9pPr marL="0" indent="0">
              <a:spcBef>
                <a:spcPts val="0"/>
              </a:spcBef>
              <a:spcAft>
                <a:spcPts val="0"/>
              </a:spcAft>
              <a:buFontTx/>
              <a:buNone/>
              <a:defRPr sz="100" b="0">
                <a:solidFill>
                  <a:schemeClr val="bg1">
                    <a:alpha val="0"/>
                  </a:schemeClr>
                </a:solidFill>
              </a:defRPr>
            </a:lvl9pPr>
          </a:lstStyle>
          <a:p>
            <a:r>
              <a:rPr lang="de-DE"/>
              <a:t>Mediaclip durch Klicken auf Symbol hinzufügen</a:t>
            </a:r>
            <a:endParaRPr lang="de-AT" dirty="0"/>
          </a:p>
        </p:txBody>
      </p:sp>
      <p:sp>
        <p:nvSpPr>
          <p:cNvPr id="22" name="Quelle">
            <a:extLst>
              <a:ext uri="{FF2B5EF4-FFF2-40B4-BE49-F238E27FC236}">
                <a16:creationId xmlns:a16="http://schemas.microsoft.com/office/drawing/2014/main" id="{7A2A6E48-0287-48EC-9E22-C454E3808093}"/>
              </a:ext>
            </a:extLst>
          </p:cNvPr>
          <p:cNvSpPr>
            <a:spLocks noGrp="1"/>
          </p:cNvSpPr>
          <p:nvPr>
            <p:ph type="body" sz="quarter" idx="13" hasCustomPrompt="1"/>
          </p:nvPr>
        </p:nvSpPr>
        <p:spPr bwMode="gray">
          <a:xfrm>
            <a:off x="407368" y="6381328"/>
            <a:ext cx="5472732" cy="216000"/>
          </a:xfrm>
        </p:spPr>
        <p:txBody>
          <a:bodyPr bIns="46800" anchor="b"/>
          <a:lstStyle>
            <a:lvl1pPr marL="0" indent="0">
              <a:lnSpc>
                <a:spcPct val="100000"/>
              </a:lnSpc>
              <a:spcBef>
                <a:spcPts val="0"/>
              </a:spcBef>
              <a:spcAft>
                <a:spcPts val="0"/>
              </a:spcAft>
              <a:buFont typeface="Arial" panose="020B0604020202020204" pitchFamily="34" charset="0"/>
              <a:buNone/>
              <a:defRPr sz="900" b="0">
                <a:solidFill>
                  <a:srgbClr val="5D6C73"/>
                </a:solidFill>
                <a:latin typeface="+mn-lt"/>
              </a:defRPr>
            </a:lvl1pPr>
            <a:lvl2pPr marL="0" indent="0">
              <a:lnSpc>
                <a:spcPct val="100000"/>
              </a:lnSpc>
              <a:spcBef>
                <a:spcPts val="0"/>
              </a:spcBef>
              <a:spcAft>
                <a:spcPts val="0"/>
              </a:spcAft>
              <a:buFont typeface="Arial" panose="020B0604020202020204" pitchFamily="34" charset="0"/>
              <a:buNone/>
              <a:defRPr sz="900" b="0">
                <a:solidFill>
                  <a:srgbClr val="5D6C73"/>
                </a:solidFill>
                <a:latin typeface="+mn-lt"/>
              </a:defRPr>
            </a:lvl2pPr>
            <a:lvl3pPr marL="0" indent="0">
              <a:lnSpc>
                <a:spcPct val="100000"/>
              </a:lnSpc>
              <a:spcBef>
                <a:spcPts val="0"/>
              </a:spcBef>
              <a:spcAft>
                <a:spcPts val="0"/>
              </a:spcAft>
              <a:buNone/>
              <a:defRPr sz="900" b="0">
                <a:solidFill>
                  <a:srgbClr val="5D6C73"/>
                </a:solidFill>
                <a:latin typeface="+mn-lt"/>
              </a:defRPr>
            </a:lvl3pPr>
            <a:lvl4pPr marL="0" indent="0">
              <a:lnSpc>
                <a:spcPct val="100000"/>
              </a:lnSpc>
              <a:spcBef>
                <a:spcPts val="0"/>
              </a:spcBef>
              <a:spcAft>
                <a:spcPts val="0"/>
              </a:spcAft>
              <a:buNone/>
              <a:defRPr sz="900" b="0">
                <a:solidFill>
                  <a:srgbClr val="5D6C73"/>
                </a:solidFill>
                <a:latin typeface="+mn-lt"/>
              </a:defRPr>
            </a:lvl4pPr>
            <a:lvl5pPr marL="0" indent="0">
              <a:lnSpc>
                <a:spcPct val="100000"/>
              </a:lnSpc>
              <a:spcBef>
                <a:spcPts val="0"/>
              </a:spcBef>
              <a:spcAft>
                <a:spcPts val="0"/>
              </a:spcAft>
              <a:buNone/>
              <a:defRPr sz="900" b="0">
                <a:solidFill>
                  <a:srgbClr val="5D6C73"/>
                </a:solidFill>
                <a:latin typeface="+mn-lt"/>
              </a:defRPr>
            </a:lvl5pPr>
            <a:lvl6pPr marL="0" indent="0">
              <a:lnSpc>
                <a:spcPct val="100000"/>
              </a:lnSpc>
              <a:spcBef>
                <a:spcPts val="0"/>
              </a:spcBef>
              <a:spcAft>
                <a:spcPts val="0"/>
              </a:spcAft>
              <a:buNone/>
              <a:defRPr sz="900" b="0">
                <a:solidFill>
                  <a:srgbClr val="5D6C73"/>
                </a:solidFill>
                <a:latin typeface="+mn-lt"/>
              </a:defRPr>
            </a:lvl6pPr>
            <a:lvl7pPr marL="0" indent="0">
              <a:lnSpc>
                <a:spcPct val="100000"/>
              </a:lnSpc>
              <a:spcBef>
                <a:spcPts val="0"/>
              </a:spcBef>
              <a:spcAft>
                <a:spcPts val="0"/>
              </a:spcAft>
              <a:buNone/>
              <a:defRPr sz="900" b="0">
                <a:solidFill>
                  <a:srgbClr val="5D6C73"/>
                </a:solidFill>
                <a:latin typeface="+mn-lt"/>
              </a:defRPr>
            </a:lvl7pPr>
            <a:lvl8pPr marL="0" indent="0">
              <a:lnSpc>
                <a:spcPct val="100000"/>
              </a:lnSpc>
              <a:spcBef>
                <a:spcPts val="0"/>
              </a:spcBef>
              <a:spcAft>
                <a:spcPts val="0"/>
              </a:spcAft>
              <a:buNone/>
              <a:defRPr sz="900" b="0">
                <a:solidFill>
                  <a:srgbClr val="5D6C73"/>
                </a:solidFill>
                <a:latin typeface="+mn-lt"/>
              </a:defRPr>
            </a:lvl8pPr>
            <a:lvl9pPr marL="0" indent="0">
              <a:lnSpc>
                <a:spcPct val="100000"/>
              </a:lnSpc>
              <a:spcBef>
                <a:spcPts val="0"/>
              </a:spcBef>
              <a:spcAft>
                <a:spcPts val="0"/>
              </a:spcAft>
              <a:buNone/>
              <a:defRPr sz="900" b="0">
                <a:solidFill>
                  <a:srgbClr val="5D6C73"/>
                </a:solidFill>
                <a:latin typeface="+mn-lt"/>
              </a:defRPr>
            </a:lvl9pPr>
          </a:lstStyle>
          <a:p>
            <a:pPr lvl="0"/>
            <a:r>
              <a:rPr lang="de-DE" dirty="0"/>
              <a:t>Fußnote/Quellenangabe</a:t>
            </a:r>
          </a:p>
        </p:txBody>
      </p:sp>
      <p:sp>
        <p:nvSpPr>
          <p:cNvPr id="24" name="Inhaltsplatzhalter 4">
            <a:extLst>
              <a:ext uri="{FF2B5EF4-FFF2-40B4-BE49-F238E27FC236}">
                <a16:creationId xmlns:a16="http://schemas.microsoft.com/office/drawing/2014/main" id="{8AAAFE53-B217-4863-83D4-FC060BAB860C}"/>
              </a:ext>
            </a:extLst>
          </p:cNvPr>
          <p:cNvSpPr>
            <a:spLocks noGrp="1"/>
          </p:cNvSpPr>
          <p:nvPr>
            <p:ph sz="half" idx="22" hasCustomPrompt="1"/>
          </p:nvPr>
        </p:nvSpPr>
        <p:spPr bwMode="gray">
          <a:xfrm>
            <a:off x="9264632" y="4005064"/>
            <a:ext cx="2520000" cy="2016224"/>
          </a:xfrm>
        </p:spPr>
        <p:txBody>
          <a:bodyPr/>
          <a:lstStyle>
            <a:lvl1pPr>
              <a:spcAft>
                <a:spcPts val="200"/>
              </a:spcAft>
              <a:defRPr>
                <a:solidFill>
                  <a:schemeClr val="tx1"/>
                </a:solidFill>
              </a:defRPr>
            </a:lvl1pPr>
            <a:lvl2pPr>
              <a:spcAft>
                <a:spcPts val="200"/>
              </a:spcAft>
              <a:defRPr>
                <a:solidFill>
                  <a:schemeClr val="tx1"/>
                </a:solidFill>
              </a:defRPr>
            </a:lvl2pPr>
            <a:lvl3pPr>
              <a:spcAft>
                <a:spcPts val="200"/>
              </a:spcAft>
              <a:defRPr>
                <a:solidFill>
                  <a:schemeClr val="tx1"/>
                </a:solidFill>
              </a:defRPr>
            </a:lvl3pPr>
            <a:lvl4pPr>
              <a:spcAft>
                <a:spcPts val="200"/>
              </a:spcAft>
              <a:defRPr>
                <a:solidFill>
                  <a:schemeClr val="tx1"/>
                </a:solidFill>
              </a:defRPr>
            </a:lvl4pPr>
            <a:lvl5pPr>
              <a:spcAft>
                <a:spcPts val="200"/>
              </a:spcAft>
              <a:defRPr>
                <a:solidFill>
                  <a:schemeClr val="tx1"/>
                </a:solidFill>
              </a:defRPr>
            </a:lvl5pPr>
            <a:lvl6pPr>
              <a:spcAft>
                <a:spcPts val="200"/>
              </a:spcAft>
              <a:defRPr>
                <a:solidFill>
                  <a:schemeClr val="tx1"/>
                </a:solidFill>
              </a:defRPr>
            </a:lvl6pPr>
            <a:lvl7pPr>
              <a:spcAft>
                <a:spcPts val="200"/>
              </a:spcAft>
              <a:defRPr>
                <a:solidFill>
                  <a:schemeClr val="tx1"/>
                </a:solidFill>
              </a:defRPr>
            </a:lvl7pPr>
            <a:lvl8pPr>
              <a:spcAft>
                <a:spcPts val="200"/>
              </a:spcAft>
              <a:defRPr>
                <a:solidFill>
                  <a:schemeClr val="tx1"/>
                </a:solidFill>
              </a:defRPr>
            </a:lvl8pPr>
            <a:lvl9pPr>
              <a:spcAft>
                <a:spcPts val="200"/>
              </a:spcAft>
              <a:defRPr>
                <a:solidFill>
                  <a:schemeClr val="tx1"/>
                </a:solidFill>
              </a:defRPr>
            </a:lvl9pPr>
          </a:lstStyle>
          <a:p>
            <a:pPr lvl="0"/>
            <a:r>
              <a:rPr lang="de-DE" dirty="0"/>
              <a:t>Nutzen Sie die Buttons „Listenebene erhöhen/verringern“ auf dem Register Start, um zwischen den eingerichteten Textebenen zu wechseln. Text durch Klicken bearbeiten.</a:t>
            </a:r>
          </a:p>
          <a:p>
            <a:pPr lvl="1"/>
            <a:r>
              <a:rPr lang="de-DE" dirty="0"/>
              <a:t>Zweite Ebene</a:t>
            </a:r>
          </a:p>
          <a:p>
            <a:pPr lvl="2"/>
            <a:r>
              <a:rPr lang="de-DE" dirty="0"/>
              <a:t>Dritte Ebene</a:t>
            </a:r>
          </a:p>
          <a:p>
            <a:pPr lvl="3"/>
            <a:r>
              <a:rPr lang="de-DE" dirty="0"/>
              <a:t>Vierte Ebene</a:t>
            </a:r>
          </a:p>
          <a:p>
            <a:pPr lvl="4"/>
            <a:r>
              <a:rPr lang="de-DE" dirty="0"/>
              <a:t>Fünfte Ebene</a:t>
            </a:r>
          </a:p>
          <a:p>
            <a:pPr lvl="5"/>
            <a:r>
              <a:rPr lang="de-DE" dirty="0"/>
              <a:t>Sechste Ebene</a:t>
            </a:r>
          </a:p>
          <a:p>
            <a:pPr lvl="6"/>
            <a:r>
              <a:rPr lang="de-DE" dirty="0"/>
              <a:t>Siebte Ebene</a:t>
            </a:r>
          </a:p>
          <a:p>
            <a:pPr lvl="7"/>
            <a:r>
              <a:rPr lang="de-DE" dirty="0"/>
              <a:t>Achte Ebene</a:t>
            </a:r>
          </a:p>
          <a:p>
            <a:pPr lvl="8"/>
            <a:r>
              <a:rPr lang="de-DE" dirty="0"/>
              <a:t>Neunte Ebene</a:t>
            </a:r>
          </a:p>
        </p:txBody>
      </p:sp>
      <p:sp>
        <p:nvSpPr>
          <p:cNvPr id="25" name="Bildplatzhalter 4">
            <a:extLst>
              <a:ext uri="{FF2B5EF4-FFF2-40B4-BE49-F238E27FC236}">
                <a16:creationId xmlns:a16="http://schemas.microsoft.com/office/drawing/2014/main" id="{C14F9E91-B48F-4001-B73E-2BE94299F49C}"/>
              </a:ext>
            </a:extLst>
          </p:cNvPr>
          <p:cNvSpPr>
            <a:spLocks noGrp="1"/>
          </p:cNvSpPr>
          <p:nvPr>
            <p:ph type="pic" sz="quarter" idx="23" hasCustomPrompt="1"/>
          </p:nvPr>
        </p:nvSpPr>
        <p:spPr bwMode="gray">
          <a:xfrm>
            <a:off x="9119956" y="1556792"/>
            <a:ext cx="3072044" cy="2159997"/>
          </a:xfrm>
          <a:solidFill>
            <a:schemeClr val="bg1">
              <a:lumMod val="95000"/>
            </a:schemeClr>
          </a:solidFill>
        </p:spPr>
        <p:txBody>
          <a:bodyPr tIns="0" bIns="864000" anchor="ctr"/>
          <a:lstStyle>
            <a:lvl1pPr marL="0" indent="0" algn="ctr">
              <a:spcAft>
                <a:spcPts val="0"/>
              </a:spcAft>
              <a:buFont typeface="Arial" panose="020B0604020202020204" pitchFamily="34" charset="0"/>
              <a:buNone/>
              <a:defRPr sz="1200" b="0">
                <a:solidFill>
                  <a:schemeClr val="tx1"/>
                </a:solidFill>
                <a:latin typeface="+mn-lt"/>
              </a:defRPr>
            </a:lvl1pPr>
            <a:lvl2pPr marL="0" indent="0" algn="ctr">
              <a:spcAft>
                <a:spcPts val="0"/>
              </a:spcAft>
              <a:buFont typeface="Arial" panose="020B0604020202020204" pitchFamily="34" charset="0"/>
              <a:buNone/>
              <a:defRPr sz="1200" b="0">
                <a:solidFill>
                  <a:schemeClr val="tx1"/>
                </a:solidFill>
                <a:latin typeface="+mn-lt"/>
              </a:defRPr>
            </a:lvl2pPr>
            <a:lvl3pPr marL="0" indent="0" algn="ctr">
              <a:spcAft>
                <a:spcPts val="0"/>
              </a:spcAft>
              <a:buNone/>
              <a:defRPr sz="1200" b="0">
                <a:solidFill>
                  <a:schemeClr val="tx1"/>
                </a:solidFill>
                <a:latin typeface="+mn-lt"/>
              </a:defRPr>
            </a:lvl3pPr>
            <a:lvl4pPr marL="0" indent="0" algn="ctr">
              <a:spcAft>
                <a:spcPts val="0"/>
              </a:spcAft>
              <a:buNone/>
              <a:defRPr sz="1200" b="0">
                <a:solidFill>
                  <a:schemeClr val="tx1"/>
                </a:solidFill>
                <a:latin typeface="+mn-lt"/>
              </a:defRPr>
            </a:lvl4pPr>
            <a:lvl5pPr marL="0" indent="0" algn="ctr">
              <a:spcAft>
                <a:spcPts val="0"/>
              </a:spcAft>
              <a:buNone/>
              <a:defRPr sz="1200" b="0">
                <a:solidFill>
                  <a:schemeClr val="tx1"/>
                </a:solidFill>
                <a:latin typeface="+mn-lt"/>
              </a:defRPr>
            </a:lvl5pPr>
            <a:lvl6pPr marL="0" indent="0" algn="ctr">
              <a:spcAft>
                <a:spcPts val="0"/>
              </a:spcAft>
              <a:buNone/>
              <a:defRPr sz="1200" b="0">
                <a:solidFill>
                  <a:schemeClr val="tx1"/>
                </a:solidFill>
                <a:latin typeface="+mn-lt"/>
              </a:defRPr>
            </a:lvl6pPr>
            <a:lvl7pPr marL="0" indent="0" algn="ctr">
              <a:spcAft>
                <a:spcPts val="0"/>
              </a:spcAft>
              <a:buNone/>
              <a:defRPr sz="1200" b="0">
                <a:solidFill>
                  <a:schemeClr val="tx1"/>
                </a:solidFill>
                <a:latin typeface="+mn-lt"/>
              </a:defRPr>
            </a:lvl7pPr>
            <a:lvl8pPr marL="0" indent="0" algn="ctr">
              <a:spcAft>
                <a:spcPts val="0"/>
              </a:spcAft>
              <a:buNone/>
              <a:defRPr sz="1200" b="0">
                <a:solidFill>
                  <a:schemeClr val="tx1"/>
                </a:solidFill>
                <a:latin typeface="+mn-lt"/>
              </a:defRPr>
            </a:lvl8pPr>
            <a:lvl9pPr marL="0" indent="0" algn="ctr">
              <a:spcAft>
                <a:spcPts val="0"/>
              </a:spcAft>
              <a:buNone/>
              <a:defRPr sz="1200" b="0">
                <a:solidFill>
                  <a:schemeClr val="tx1"/>
                </a:solidFill>
                <a:latin typeface="+mn-lt"/>
              </a:defRPr>
            </a:lvl9pPr>
          </a:lstStyle>
          <a:p>
            <a:pPr lvl="0"/>
            <a:r>
              <a:rPr lang="de-DE" dirty="0"/>
              <a:t> </a:t>
            </a:r>
          </a:p>
        </p:txBody>
      </p:sp>
      <p:sp>
        <p:nvSpPr>
          <p:cNvPr id="20" name="Inhaltsplatzhalter 3">
            <a:extLst>
              <a:ext uri="{FF2B5EF4-FFF2-40B4-BE49-F238E27FC236}">
                <a16:creationId xmlns:a16="http://schemas.microsoft.com/office/drawing/2014/main" id="{8D1CB9BA-DB08-442B-BB4B-78414B60D076}"/>
              </a:ext>
            </a:extLst>
          </p:cNvPr>
          <p:cNvSpPr>
            <a:spLocks noGrp="1"/>
          </p:cNvSpPr>
          <p:nvPr>
            <p:ph sz="half" idx="20" hasCustomPrompt="1"/>
          </p:nvPr>
        </p:nvSpPr>
        <p:spPr bwMode="gray">
          <a:xfrm>
            <a:off x="6309027" y="4004516"/>
            <a:ext cx="2520000" cy="2016224"/>
          </a:xfrm>
        </p:spPr>
        <p:txBody>
          <a:bodyPr rIns="144000"/>
          <a:lstStyle>
            <a:lvl1pPr>
              <a:spcAft>
                <a:spcPts val="200"/>
              </a:spcAft>
              <a:defRPr>
                <a:solidFill>
                  <a:schemeClr val="tx1"/>
                </a:solidFill>
              </a:defRPr>
            </a:lvl1pPr>
            <a:lvl2pPr>
              <a:spcAft>
                <a:spcPts val="200"/>
              </a:spcAft>
              <a:defRPr>
                <a:solidFill>
                  <a:schemeClr val="tx1"/>
                </a:solidFill>
              </a:defRPr>
            </a:lvl2pPr>
            <a:lvl3pPr>
              <a:spcAft>
                <a:spcPts val="200"/>
              </a:spcAft>
              <a:defRPr>
                <a:solidFill>
                  <a:schemeClr val="tx1"/>
                </a:solidFill>
              </a:defRPr>
            </a:lvl3pPr>
            <a:lvl4pPr>
              <a:spcAft>
                <a:spcPts val="200"/>
              </a:spcAft>
              <a:defRPr>
                <a:solidFill>
                  <a:schemeClr val="tx1"/>
                </a:solidFill>
              </a:defRPr>
            </a:lvl4pPr>
            <a:lvl5pPr>
              <a:spcAft>
                <a:spcPts val="200"/>
              </a:spcAft>
              <a:defRPr>
                <a:solidFill>
                  <a:schemeClr val="tx1"/>
                </a:solidFill>
              </a:defRPr>
            </a:lvl5pPr>
            <a:lvl6pPr>
              <a:spcAft>
                <a:spcPts val="200"/>
              </a:spcAft>
              <a:defRPr>
                <a:solidFill>
                  <a:schemeClr val="tx1"/>
                </a:solidFill>
              </a:defRPr>
            </a:lvl6pPr>
            <a:lvl7pPr>
              <a:spcAft>
                <a:spcPts val="200"/>
              </a:spcAft>
              <a:defRPr>
                <a:solidFill>
                  <a:schemeClr val="tx1"/>
                </a:solidFill>
              </a:defRPr>
            </a:lvl7pPr>
            <a:lvl8pPr>
              <a:spcAft>
                <a:spcPts val="200"/>
              </a:spcAft>
              <a:defRPr>
                <a:solidFill>
                  <a:schemeClr val="tx1"/>
                </a:solidFill>
              </a:defRPr>
            </a:lvl8pPr>
            <a:lvl9pPr>
              <a:spcAft>
                <a:spcPts val="200"/>
              </a:spcAft>
              <a:defRPr>
                <a:solidFill>
                  <a:schemeClr val="tx1"/>
                </a:solidFill>
              </a:defRPr>
            </a:lvl9pPr>
          </a:lstStyle>
          <a:p>
            <a:pPr lvl="0"/>
            <a:r>
              <a:rPr lang="de-DE" dirty="0"/>
              <a:t>Nutzen Sie die Buttons „Listenebene erhöhen/verringern“ auf dem Register Start, um zwischen den eingerichteten Textebenen zu wechseln. Text durch Klicken bearbeiten.</a:t>
            </a:r>
          </a:p>
          <a:p>
            <a:pPr lvl="1"/>
            <a:r>
              <a:rPr lang="de-DE" dirty="0"/>
              <a:t>Zweite Ebene</a:t>
            </a:r>
          </a:p>
          <a:p>
            <a:pPr lvl="2"/>
            <a:r>
              <a:rPr lang="de-DE" dirty="0"/>
              <a:t>Dritte Ebene</a:t>
            </a:r>
          </a:p>
          <a:p>
            <a:pPr lvl="3"/>
            <a:r>
              <a:rPr lang="de-DE" dirty="0"/>
              <a:t>Vierte Ebene</a:t>
            </a:r>
          </a:p>
          <a:p>
            <a:pPr lvl="4"/>
            <a:r>
              <a:rPr lang="de-DE" dirty="0"/>
              <a:t>Fünfte Ebene</a:t>
            </a:r>
          </a:p>
          <a:p>
            <a:pPr lvl="5"/>
            <a:r>
              <a:rPr lang="de-DE" dirty="0"/>
              <a:t>Sechste Ebene</a:t>
            </a:r>
          </a:p>
          <a:p>
            <a:pPr lvl="6"/>
            <a:r>
              <a:rPr lang="de-DE" dirty="0"/>
              <a:t>Siebte Ebene</a:t>
            </a:r>
          </a:p>
          <a:p>
            <a:pPr lvl="7"/>
            <a:r>
              <a:rPr lang="de-DE" dirty="0"/>
              <a:t>Achte Ebene</a:t>
            </a:r>
          </a:p>
          <a:p>
            <a:pPr lvl="8"/>
            <a:r>
              <a:rPr lang="de-DE" dirty="0"/>
              <a:t>Neunte Ebene</a:t>
            </a:r>
          </a:p>
        </p:txBody>
      </p:sp>
      <p:sp>
        <p:nvSpPr>
          <p:cNvPr id="21" name="Bildplatzhalter 3">
            <a:extLst>
              <a:ext uri="{FF2B5EF4-FFF2-40B4-BE49-F238E27FC236}">
                <a16:creationId xmlns:a16="http://schemas.microsoft.com/office/drawing/2014/main" id="{AE73C007-3BC4-4F4D-B146-DBF572331A7F}"/>
              </a:ext>
            </a:extLst>
          </p:cNvPr>
          <p:cNvSpPr>
            <a:spLocks noGrp="1"/>
          </p:cNvSpPr>
          <p:nvPr>
            <p:ph type="pic" sz="quarter" idx="21" hasCustomPrompt="1"/>
          </p:nvPr>
        </p:nvSpPr>
        <p:spPr bwMode="gray">
          <a:xfrm>
            <a:off x="6168008" y="1556792"/>
            <a:ext cx="2807948" cy="2159997"/>
          </a:xfrm>
          <a:solidFill>
            <a:schemeClr val="bg1">
              <a:lumMod val="95000"/>
            </a:schemeClr>
          </a:solidFill>
        </p:spPr>
        <p:txBody>
          <a:bodyPr tIns="0" bIns="864000" anchor="ctr"/>
          <a:lstStyle>
            <a:lvl1pPr marL="0" indent="0" algn="ctr">
              <a:spcAft>
                <a:spcPts val="0"/>
              </a:spcAft>
              <a:buFont typeface="Arial" panose="020B0604020202020204" pitchFamily="34" charset="0"/>
              <a:buNone/>
              <a:defRPr sz="1200" b="0">
                <a:solidFill>
                  <a:schemeClr val="tx1"/>
                </a:solidFill>
                <a:latin typeface="+mn-lt"/>
              </a:defRPr>
            </a:lvl1pPr>
            <a:lvl2pPr marL="0" indent="0" algn="ctr">
              <a:spcAft>
                <a:spcPts val="0"/>
              </a:spcAft>
              <a:buFont typeface="Arial" panose="020B0604020202020204" pitchFamily="34" charset="0"/>
              <a:buNone/>
              <a:defRPr sz="1200" b="0">
                <a:solidFill>
                  <a:schemeClr val="tx1"/>
                </a:solidFill>
                <a:latin typeface="+mn-lt"/>
              </a:defRPr>
            </a:lvl2pPr>
            <a:lvl3pPr marL="0" indent="0" algn="ctr">
              <a:spcAft>
                <a:spcPts val="0"/>
              </a:spcAft>
              <a:buNone/>
              <a:defRPr sz="1200" b="0">
                <a:solidFill>
                  <a:schemeClr val="tx1"/>
                </a:solidFill>
                <a:latin typeface="+mn-lt"/>
              </a:defRPr>
            </a:lvl3pPr>
            <a:lvl4pPr marL="0" indent="0" algn="ctr">
              <a:spcAft>
                <a:spcPts val="0"/>
              </a:spcAft>
              <a:buNone/>
              <a:defRPr sz="1200" b="0">
                <a:solidFill>
                  <a:schemeClr val="tx1"/>
                </a:solidFill>
                <a:latin typeface="+mn-lt"/>
              </a:defRPr>
            </a:lvl4pPr>
            <a:lvl5pPr marL="0" indent="0" algn="ctr">
              <a:spcAft>
                <a:spcPts val="0"/>
              </a:spcAft>
              <a:buNone/>
              <a:defRPr sz="1200" b="0">
                <a:solidFill>
                  <a:schemeClr val="tx1"/>
                </a:solidFill>
                <a:latin typeface="+mn-lt"/>
              </a:defRPr>
            </a:lvl5pPr>
            <a:lvl6pPr marL="0" indent="0" algn="ctr">
              <a:spcAft>
                <a:spcPts val="0"/>
              </a:spcAft>
              <a:buNone/>
              <a:defRPr sz="1200" b="0">
                <a:solidFill>
                  <a:schemeClr val="tx1"/>
                </a:solidFill>
                <a:latin typeface="+mn-lt"/>
              </a:defRPr>
            </a:lvl6pPr>
            <a:lvl7pPr marL="0" indent="0" algn="ctr">
              <a:spcAft>
                <a:spcPts val="0"/>
              </a:spcAft>
              <a:buNone/>
              <a:defRPr sz="1200" b="0">
                <a:solidFill>
                  <a:schemeClr val="tx1"/>
                </a:solidFill>
                <a:latin typeface="+mn-lt"/>
              </a:defRPr>
            </a:lvl7pPr>
            <a:lvl8pPr marL="0" indent="0" algn="ctr">
              <a:spcAft>
                <a:spcPts val="0"/>
              </a:spcAft>
              <a:buNone/>
              <a:defRPr sz="1200" b="0">
                <a:solidFill>
                  <a:schemeClr val="tx1"/>
                </a:solidFill>
                <a:latin typeface="+mn-lt"/>
              </a:defRPr>
            </a:lvl8pPr>
            <a:lvl9pPr marL="0" indent="0" algn="ctr">
              <a:spcAft>
                <a:spcPts val="0"/>
              </a:spcAft>
              <a:buNone/>
              <a:defRPr sz="1200" b="0">
                <a:solidFill>
                  <a:schemeClr val="tx1"/>
                </a:solidFill>
                <a:latin typeface="+mn-lt"/>
              </a:defRPr>
            </a:lvl9pPr>
          </a:lstStyle>
          <a:p>
            <a:pPr lvl="0"/>
            <a:r>
              <a:rPr lang="de-DE" dirty="0"/>
              <a:t> </a:t>
            </a:r>
          </a:p>
        </p:txBody>
      </p:sp>
      <p:sp>
        <p:nvSpPr>
          <p:cNvPr id="18" name="Inhaltsplatzhalter 2">
            <a:extLst>
              <a:ext uri="{FF2B5EF4-FFF2-40B4-BE49-F238E27FC236}">
                <a16:creationId xmlns:a16="http://schemas.microsoft.com/office/drawing/2014/main" id="{D60E7720-E200-4DB9-AB42-74BC7931B8F5}"/>
              </a:ext>
            </a:extLst>
          </p:cNvPr>
          <p:cNvSpPr>
            <a:spLocks noGrp="1"/>
          </p:cNvSpPr>
          <p:nvPr>
            <p:ph sz="half" idx="18" hasCustomPrompt="1"/>
          </p:nvPr>
        </p:nvSpPr>
        <p:spPr bwMode="gray">
          <a:xfrm>
            <a:off x="3359324" y="4004516"/>
            <a:ext cx="2520000" cy="2016224"/>
          </a:xfrm>
        </p:spPr>
        <p:txBody>
          <a:bodyPr rIns="144000"/>
          <a:lstStyle>
            <a:lvl1pPr>
              <a:spcAft>
                <a:spcPts val="200"/>
              </a:spcAft>
              <a:defRPr>
                <a:solidFill>
                  <a:schemeClr val="tx1"/>
                </a:solidFill>
              </a:defRPr>
            </a:lvl1pPr>
            <a:lvl2pPr>
              <a:spcAft>
                <a:spcPts val="200"/>
              </a:spcAft>
              <a:defRPr>
                <a:solidFill>
                  <a:schemeClr val="tx1"/>
                </a:solidFill>
              </a:defRPr>
            </a:lvl2pPr>
            <a:lvl3pPr>
              <a:spcAft>
                <a:spcPts val="200"/>
              </a:spcAft>
              <a:defRPr>
                <a:solidFill>
                  <a:schemeClr val="tx1"/>
                </a:solidFill>
              </a:defRPr>
            </a:lvl3pPr>
            <a:lvl4pPr>
              <a:spcAft>
                <a:spcPts val="200"/>
              </a:spcAft>
              <a:defRPr>
                <a:solidFill>
                  <a:schemeClr val="tx1"/>
                </a:solidFill>
              </a:defRPr>
            </a:lvl4pPr>
            <a:lvl5pPr>
              <a:spcAft>
                <a:spcPts val="200"/>
              </a:spcAft>
              <a:defRPr>
                <a:solidFill>
                  <a:schemeClr val="tx1"/>
                </a:solidFill>
              </a:defRPr>
            </a:lvl5pPr>
            <a:lvl6pPr>
              <a:spcAft>
                <a:spcPts val="200"/>
              </a:spcAft>
              <a:defRPr>
                <a:solidFill>
                  <a:schemeClr val="tx1"/>
                </a:solidFill>
              </a:defRPr>
            </a:lvl6pPr>
            <a:lvl7pPr>
              <a:spcAft>
                <a:spcPts val="200"/>
              </a:spcAft>
              <a:defRPr>
                <a:solidFill>
                  <a:schemeClr val="tx1"/>
                </a:solidFill>
              </a:defRPr>
            </a:lvl7pPr>
            <a:lvl8pPr>
              <a:spcAft>
                <a:spcPts val="200"/>
              </a:spcAft>
              <a:defRPr>
                <a:solidFill>
                  <a:schemeClr val="tx1"/>
                </a:solidFill>
              </a:defRPr>
            </a:lvl8pPr>
            <a:lvl9pPr>
              <a:spcAft>
                <a:spcPts val="200"/>
              </a:spcAft>
              <a:defRPr>
                <a:solidFill>
                  <a:schemeClr val="tx1"/>
                </a:solidFill>
              </a:defRPr>
            </a:lvl9pPr>
          </a:lstStyle>
          <a:p>
            <a:pPr lvl="0"/>
            <a:r>
              <a:rPr lang="de-DE" dirty="0"/>
              <a:t>Nutzen Sie die Buttons „Listenebene erhöhen/verringern“ auf dem Register Start, um zwischen den eingerichteten Textebenen zu wechseln. Text durch Klicken bearbeiten.</a:t>
            </a:r>
          </a:p>
          <a:p>
            <a:pPr lvl="1"/>
            <a:r>
              <a:rPr lang="de-DE" dirty="0"/>
              <a:t>Zweite Ebene</a:t>
            </a:r>
          </a:p>
          <a:p>
            <a:pPr lvl="2"/>
            <a:r>
              <a:rPr lang="de-DE" dirty="0"/>
              <a:t>Dritte Ebene</a:t>
            </a:r>
          </a:p>
          <a:p>
            <a:pPr lvl="3"/>
            <a:r>
              <a:rPr lang="de-DE" dirty="0"/>
              <a:t>Vierte Ebene</a:t>
            </a:r>
          </a:p>
          <a:p>
            <a:pPr lvl="4"/>
            <a:r>
              <a:rPr lang="de-DE" dirty="0"/>
              <a:t>Fünfte Ebene</a:t>
            </a:r>
          </a:p>
          <a:p>
            <a:pPr lvl="5"/>
            <a:r>
              <a:rPr lang="de-DE" dirty="0"/>
              <a:t>Sechste Ebene</a:t>
            </a:r>
          </a:p>
          <a:p>
            <a:pPr lvl="6"/>
            <a:r>
              <a:rPr lang="de-DE" dirty="0"/>
              <a:t>Siebte Ebene</a:t>
            </a:r>
          </a:p>
          <a:p>
            <a:pPr lvl="7"/>
            <a:r>
              <a:rPr lang="de-DE" dirty="0"/>
              <a:t>Achte Ebene</a:t>
            </a:r>
          </a:p>
          <a:p>
            <a:pPr lvl="8"/>
            <a:r>
              <a:rPr lang="de-DE" dirty="0"/>
              <a:t>Neunte Ebene</a:t>
            </a:r>
          </a:p>
        </p:txBody>
      </p:sp>
      <p:sp>
        <p:nvSpPr>
          <p:cNvPr id="19" name="Bildplatzhalter 2">
            <a:extLst>
              <a:ext uri="{FF2B5EF4-FFF2-40B4-BE49-F238E27FC236}">
                <a16:creationId xmlns:a16="http://schemas.microsoft.com/office/drawing/2014/main" id="{AF7A689D-901E-4B0D-900B-83F0EE07FBD3}"/>
              </a:ext>
            </a:extLst>
          </p:cNvPr>
          <p:cNvSpPr>
            <a:spLocks noGrp="1"/>
          </p:cNvSpPr>
          <p:nvPr>
            <p:ph type="pic" sz="quarter" idx="19" hasCustomPrompt="1"/>
          </p:nvPr>
        </p:nvSpPr>
        <p:spPr bwMode="gray">
          <a:xfrm>
            <a:off x="3216044" y="1556792"/>
            <a:ext cx="2807948" cy="2159997"/>
          </a:xfrm>
          <a:solidFill>
            <a:schemeClr val="bg1">
              <a:lumMod val="95000"/>
            </a:schemeClr>
          </a:solidFill>
        </p:spPr>
        <p:txBody>
          <a:bodyPr tIns="0" bIns="864000" anchor="ctr"/>
          <a:lstStyle>
            <a:lvl1pPr marL="0" indent="0" algn="ctr">
              <a:spcAft>
                <a:spcPts val="0"/>
              </a:spcAft>
              <a:buFont typeface="Arial" panose="020B0604020202020204" pitchFamily="34" charset="0"/>
              <a:buNone/>
              <a:defRPr sz="1200" b="0">
                <a:solidFill>
                  <a:schemeClr val="tx1"/>
                </a:solidFill>
                <a:latin typeface="+mn-lt"/>
              </a:defRPr>
            </a:lvl1pPr>
            <a:lvl2pPr marL="0" indent="0" algn="ctr">
              <a:spcAft>
                <a:spcPts val="0"/>
              </a:spcAft>
              <a:buFont typeface="Arial" panose="020B0604020202020204" pitchFamily="34" charset="0"/>
              <a:buNone/>
              <a:defRPr sz="1200" b="0">
                <a:solidFill>
                  <a:schemeClr val="tx1"/>
                </a:solidFill>
                <a:latin typeface="+mn-lt"/>
              </a:defRPr>
            </a:lvl2pPr>
            <a:lvl3pPr marL="0" indent="0" algn="ctr">
              <a:spcAft>
                <a:spcPts val="0"/>
              </a:spcAft>
              <a:buNone/>
              <a:defRPr sz="1200" b="0">
                <a:solidFill>
                  <a:schemeClr val="tx1"/>
                </a:solidFill>
                <a:latin typeface="+mn-lt"/>
              </a:defRPr>
            </a:lvl3pPr>
            <a:lvl4pPr marL="0" indent="0" algn="ctr">
              <a:spcAft>
                <a:spcPts val="0"/>
              </a:spcAft>
              <a:buNone/>
              <a:defRPr sz="1200" b="0">
                <a:solidFill>
                  <a:schemeClr val="tx1"/>
                </a:solidFill>
                <a:latin typeface="+mn-lt"/>
              </a:defRPr>
            </a:lvl4pPr>
            <a:lvl5pPr marL="0" indent="0" algn="ctr">
              <a:spcAft>
                <a:spcPts val="0"/>
              </a:spcAft>
              <a:buNone/>
              <a:defRPr sz="1200" b="0">
                <a:solidFill>
                  <a:schemeClr val="tx1"/>
                </a:solidFill>
                <a:latin typeface="+mn-lt"/>
              </a:defRPr>
            </a:lvl5pPr>
            <a:lvl6pPr marL="0" indent="0" algn="ctr">
              <a:spcAft>
                <a:spcPts val="0"/>
              </a:spcAft>
              <a:buNone/>
              <a:defRPr sz="1200" b="0">
                <a:solidFill>
                  <a:schemeClr val="tx1"/>
                </a:solidFill>
                <a:latin typeface="+mn-lt"/>
              </a:defRPr>
            </a:lvl6pPr>
            <a:lvl7pPr marL="0" indent="0" algn="ctr">
              <a:spcAft>
                <a:spcPts val="0"/>
              </a:spcAft>
              <a:buNone/>
              <a:defRPr sz="1200" b="0">
                <a:solidFill>
                  <a:schemeClr val="tx1"/>
                </a:solidFill>
                <a:latin typeface="+mn-lt"/>
              </a:defRPr>
            </a:lvl7pPr>
            <a:lvl8pPr marL="0" indent="0" algn="ctr">
              <a:spcAft>
                <a:spcPts val="0"/>
              </a:spcAft>
              <a:buNone/>
              <a:defRPr sz="1200" b="0">
                <a:solidFill>
                  <a:schemeClr val="tx1"/>
                </a:solidFill>
                <a:latin typeface="+mn-lt"/>
              </a:defRPr>
            </a:lvl8pPr>
            <a:lvl9pPr marL="0" indent="0" algn="ctr">
              <a:spcAft>
                <a:spcPts val="0"/>
              </a:spcAft>
              <a:buNone/>
              <a:defRPr sz="1200" b="0">
                <a:solidFill>
                  <a:schemeClr val="tx1"/>
                </a:solidFill>
                <a:latin typeface="+mn-lt"/>
              </a:defRPr>
            </a:lvl9pPr>
          </a:lstStyle>
          <a:p>
            <a:pPr lvl="0"/>
            <a:r>
              <a:rPr lang="de-DE" dirty="0"/>
              <a:t> </a:t>
            </a:r>
          </a:p>
        </p:txBody>
      </p:sp>
      <p:sp>
        <p:nvSpPr>
          <p:cNvPr id="13" name="Inhaltsplatzhalter 1">
            <a:extLst>
              <a:ext uri="{FF2B5EF4-FFF2-40B4-BE49-F238E27FC236}">
                <a16:creationId xmlns:a16="http://schemas.microsoft.com/office/drawing/2014/main" id="{22D10AAE-E753-4D86-8315-2C9BB6BF66E2}"/>
              </a:ext>
            </a:extLst>
          </p:cNvPr>
          <p:cNvSpPr>
            <a:spLocks noGrp="1"/>
          </p:cNvSpPr>
          <p:nvPr>
            <p:ph sz="half" idx="1" hasCustomPrompt="1"/>
          </p:nvPr>
        </p:nvSpPr>
        <p:spPr bwMode="gray">
          <a:xfrm>
            <a:off x="407988" y="4004516"/>
            <a:ext cx="2520000" cy="2016224"/>
          </a:xfrm>
        </p:spPr>
        <p:txBody>
          <a:bodyPr rIns="144000"/>
          <a:lstStyle>
            <a:lvl1pPr>
              <a:spcAft>
                <a:spcPts val="200"/>
              </a:spcAft>
              <a:defRPr>
                <a:solidFill>
                  <a:schemeClr val="tx1"/>
                </a:solidFill>
              </a:defRPr>
            </a:lvl1pPr>
            <a:lvl2pPr>
              <a:spcAft>
                <a:spcPts val="200"/>
              </a:spcAft>
              <a:defRPr>
                <a:solidFill>
                  <a:schemeClr val="tx1"/>
                </a:solidFill>
              </a:defRPr>
            </a:lvl2pPr>
            <a:lvl3pPr>
              <a:spcAft>
                <a:spcPts val="200"/>
              </a:spcAft>
              <a:defRPr>
                <a:solidFill>
                  <a:schemeClr val="tx1"/>
                </a:solidFill>
              </a:defRPr>
            </a:lvl3pPr>
            <a:lvl4pPr>
              <a:spcAft>
                <a:spcPts val="200"/>
              </a:spcAft>
              <a:defRPr>
                <a:solidFill>
                  <a:schemeClr val="tx1"/>
                </a:solidFill>
              </a:defRPr>
            </a:lvl4pPr>
            <a:lvl5pPr>
              <a:spcAft>
                <a:spcPts val="200"/>
              </a:spcAft>
              <a:defRPr>
                <a:solidFill>
                  <a:schemeClr val="tx1"/>
                </a:solidFill>
              </a:defRPr>
            </a:lvl5pPr>
            <a:lvl6pPr>
              <a:spcAft>
                <a:spcPts val="200"/>
              </a:spcAft>
              <a:defRPr>
                <a:solidFill>
                  <a:schemeClr val="tx1"/>
                </a:solidFill>
              </a:defRPr>
            </a:lvl6pPr>
            <a:lvl7pPr>
              <a:spcAft>
                <a:spcPts val="200"/>
              </a:spcAft>
              <a:defRPr>
                <a:solidFill>
                  <a:schemeClr val="tx1"/>
                </a:solidFill>
              </a:defRPr>
            </a:lvl7pPr>
            <a:lvl8pPr>
              <a:spcAft>
                <a:spcPts val="200"/>
              </a:spcAft>
              <a:defRPr>
                <a:solidFill>
                  <a:schemeClr val="tx1"/>
                </a:solidFill>
              </a:defRPr>
            </a:lvl8pPr>
            <a:lvl9pPr>
              <a:spcAft>
                <a:spcPts val="200"/>
              </a:spcAft>
              <a:defRPr>
                <a:solidFill>
                  <a:schemeClr val="tx1"/>
                </a:solidFill>
              </a:defRPr>
            </a:lvl9pPr>
          </a:lstStyle>
          <a:p>
            <a:pPr lvl="0"/>
            <a:r>
              <a:rPr lang="de-DE" dirty="0"/>
              <a:t>Nutzen Sie die Buttons „Listenebene erhöhen/verringern“ auf dem Register Start, um zwischen den eingerichteten Textebenen zu wechseln. Text durch Klicken bearbeiten.</a:t>
            </a:r>
          </a:p>
          <a:p>
            <a:pPr lvl="1"/>
            <a:r>
              <a:rPr lang="de-DE" dirty="0"/>
              <a:t>Zweite Ebene</a:t>
            </a:r>
          </a:p>
          <a:p>
            <a:pPr lvl="2"/>
            <a:r>
              <a:rPr lang="de-DE" dirty="0"/>
              <a:t>Dritte Ebene</a:t>
            </a:r>
          </a:p>
          <a:p>
            <a:pPr lvl="3"/>
            <a:r>
              <a:rPr lang="de-DE" dirty="0"/>
              <a:t>Vierte Ebene</a:t>
            </a:r>
          </a:p>
          <a:p>
            <a:pPr lvl="4"/>
            <a:r>
              <a:rPr lang="de-DE" dirty="0"/>
              <a:t>Fünfte Ebene</a:t>
            </a:r>
          </a:p>
          <a:p>
            <a:pPr lvl="5"/>
            <a:r>
              <a:rPr lang="de-DE" dirty="0"/>
              <a:t>Sechste Ebene</a:t>
            </a:r>
          </a:p>
          <a:p>
            <a:pPr lvl="6"/>
            <a:r>
              <a:rPr lang="de-DE" dirty="0"/>
              <a:t>Siebte Ebene</a:t>
            </a:r>
          </a:p>
          <a:p>
            <a:pPr lvl="7"/>
            <a:r>
              <a:rPr lang="de-DE" dirty="0"/>
              <a:t>Achte Ebene</a:t>
            </a:r>
          </a:p>
          <a:p>
            <a:pPr lvl="8"/>
            <a:r>
              <a:rPr lang="de-DE" dirty="0"/>
              <a:t>Neunte Ebene</a:t>
            </a:r>
          </a:p>
        </p:txBody>
      </p:sp>
      <p:sp>
        <p:nvSpPr>
          <p:cNvPr id="11" name="Bildplatzhalter 1">
            <a:extLst>
              <a:ext uri="{FF2B5EF4-FFF2-40B4-BE49-F238E27FC236}">
                <a16:creationId xmlns:a16="http://schemas.microsoft.com/office/drawing/2014/main" id="{E8CB5280-FF36-45FF-A7EA-8A788876514B}"/>
              </a:ext>
            </a:extLst>
          </p:cNvPr>
          <p:cNvSpPr>
            <a:spLocks noGrp="1"/>
          </p:cNvSpPr>
          <p:nvPr>
            <p:ph type="pic" sz="quarter" idx="11" hasCustomPrompt="1"/>
          </p:nvPr>
        </p:nvSpPr>
        <p:spPr bwMode="gray">
          <a:xfrm>
            <a:off x="1" y="1556792"/>
            <a:ext cx="3084362" cy="2159997"/>
          </a:xfrm>
          <a:solidFill>
            <a:schemeClr val="bg1">
              <a:lumMod val="95000"/>
            </a:schemeClr>
          </a:solidFill>
        </p:spPr>
        <p:txBody>
          <a:bodyPr tIns="0" bIns="864000" anchor="ctr"/>
          <a:lstStyle>
            <a:lvl1pPr marL="0" indent="0" algn="ctr">
              <a:spcAft>
                <a:spcPts val="0"/>
              </a:spcAft>
              <a:buFont typeface="Arial" panose="020B0604020202020204" pitchFamily="34" charset="0"/>
              <a:buNone/>
              <a:defRPr sz="1200" b="0">
                <a:solidFill>
                  <a:schemeClr val="tx1"/>
                </a:solidFill>
                <a:latin typeface="+mn-lt"/>
              </a:defRPr>
            </a:lvl1pPr>
            <a:lvl2pPr marL="0" indent="0" algn="ctr">
              <a:spcAft>
                <a:spcPts val="0"/>
              </a:spcAft>
              <a:buFont typeface="Arial" panose="020B0604020202020204" pitchFamily="34" charset="0"/>
              <a:buNone/>
              <a:defRPr sz="1200" b="0">
                <a:solidFill>
                  <a:schemeClr val="tx1"/>
                </a:solidFill>
                <a:latin typeface="+mn-lt"/>
              </a:defRPr>
            </a:lvl2pPr>
            <a:lvl3pPr marL="0" indent="0" algn="ctr">
              <a:spcAft>
                <a:spcPts val="0"/>
              </a:spcAft>
              <a:buNone/>
              <a:defRPr sz="1200" b="0">
                <a:solidFill>
                  <a:schemeClr val="tx1"/>
                </a:solidFill>
                <a:latin typeface="+mn-lt"/>
              </a:defRPr>
            </a:lvl3pPr>
            <a:lvl4pPr marL="0" indent="0" algn="ctr">
              <a:spcAft>
                <a:spcPts val="0"/>
              </a:spcAft>
              <a:buNone/>
              <a:defRPr sz="1200" b="0">
                <a:solidFill>
                  <a:schemeClr val="tx1"/>
                </a:solidFill>
                <a:latin typeface="+mn-lt"/>
              </a:defRPr>
            </a:lvl4pPr>
            <a:lvl5pPr marL="0" indent="0" algn="ctr">
              <a:spcAft>
                <a:spcPts val="0"/>
              </a:spcAft>
              <a:buNone/>
              <a:defRPr sz="1200" b="0">
                <a:solidFill>
                  <a:schemeClr val="tx1"/>
                </a:solidFill>
                <a:latin typeface="+mn-lt"/>
              </a:defRPr>
            </a:lvl5pPr>
            <a:lvl6pPr marL="0" indent="0" algn="ctr">
              <a:spcAft>
                <a:spcPts val="0"/>
              </a:spcAft>
              <a:buNone/>
              <a:defRPr sz="1200" b="0">
                <a:solidFill>
                  <a:schemeClr val="tx1"/>
                </a:solidFill>
                <a:latin typeface="+mn-lt"/>
              </a:defRPr>
            </a:lvl6pPr>
            <a:lvl7pPr marL="0" indent="0" algn="ctr">
              <a:spcAft>
                <a:spcPts val="0"/>
              </a:spcAft>
              <a:buNone/>
              <a:defRPr sz="1200" b="0">
                <a:solidFill>
                  <a:schemeClr val="tx1"/>
                </a:solidFill>
                <a:latin typeface="+mn-lt"/>
              </a:defRPr>
            </a:lvl7pPr>
            <a:lvl8pPr marL="0" indent="0" algn="ctr">
              <a:spcAft>
                <a:spcPts val="0"/>
              </a:spcAft>
              <a:buNone/>
              <a:defRPr sz="1200" b="0">
                <a:solidFill>
                  <a:schemeClr val="tx1"/>
                </a:solidFill>
                <a:latin typeface="+mn-lt"/>
              </a:defRPr>
            </a:lvl8pPr>
            <a:lvl9pPr marL="0" indent="0" algn="ctr">
              <a:spcAft>
                <a:spcPts val="0"/>
              </a:spcAft>
              <a:buNone/>
              <a:defRPr sz="1200" b="0">
                <a:solidFill>
                  <a:schemeClr val="tx1"/>
                </a:solidFill>
                <a:latin typeface="+mn-lt"/>
              </a:defRPr>
            </a:lvl9pPr>
          </a:lstStyle>
          <a:p>
            <a:pPr lvl="0"/>
            <a:r>
              <a:rPr lang="de-DE" dirty="0"/>
              <a:t> </a:t>
            </a:r>
          </a:p>
        </p:txBody>
      </p:sp>
      <p:sp>
        <p:nvSpPr>
          <p:cNvPr id="27" name="Untertitel">
            <a:extLst>
              <a:ext uri="{FF2B5EF4-FFF2-40B4-BE49-F238E27FC236}">
                <a16:creationId xmlns:a16="http://schemas.microsoft.com/office/drawing/2014/main" id="{063C739C-B819-4789-BDC8-597F995103B4}"/>
              </a:ext>
            </a:extLst>
          </p:cNvPr>
          <p:cNvSpPr>
            <a:spLocks noGrp="1"/>
          </p:cNvSpPr>
          <p:nvPr>
            <p:ph type="body" sz="quarter" idx="14" hasCustomPrompt="1"/>
          </p:nvPr>
        </p:nvSpPr>
        <p:spPr bwMode="gray">
          <a:xfrm>
            <a:off x="408633" y="260680"/>
            <a:ext cx="11375999" cy="288000"/>
          </a:xfrm>
        </p:spPr>
        <p:txBody>
          <a:bodyPr tIns="0" bIns="0" anchor="b" anchorCtr="0"/>
          <a:lstStyle>
            <a:lvl1pPr marL="0" indent="0">
              <a:lnSpc>
                <a:spcPct val="100000"/>
              </a:lnSpc>
              <a:spcBef>
                <a:spcPts val="0"/>
              </a:spcBef>
              <a:spcAft>
                <a:spcPts val="0"/>
              </a:spcAft>
              <a:buFont typeface="Arial" panose="020B0604020202020204" pitchFamily="34" charset="0"/>
              <a:buNone/>
              <a:defRPr sz="1400" b="1" i="0" cap="all" baseline="0">
                <a:solidFill>
                  <a:srgbClr val="E3000F"/>
                </a:solidFill>
                <a:latin typeface="+mn-lt"/>
              </a:defRPr>
            </a:lvl1pPr>
            <a:lvl2pPr marL="0" indent="0">
              <a:lnSpc>
                <a:spcPct val="100000"/>
              </a:lnSpc>
              <a:spcBef>
                <a:spcPts val="0"/>
              </a:spcBef>
              <a:spcAft>
                <a:spcPts val="0"/>
              </a:spcAft>
              <a:buFont typeface="Arial" panose="020B0604020202020204" pitchFamily="34" charset="0"/>
              <a:buNone/>
              <a:defRPr sz="1400" b="1" i="0" cap="all" baseline="0">
                <a:solidFill>
                  <a:srgbClr val="E3000F"/>
                </a:solidFill>
                <a:latin typeface="+mn-lt"/>
              </a:defRPr>
            </a:lvl2pPr>
            <a:lvl3pPr marL="0" indent="0">
              <a:lnSpc>
                <a:spcPct val="100000"/>
              </a:lnSpc>
              <a:spcBef>
                <a:spcPts val="0"/>
              </a:spcBef>
              <a:spcAft>
                <a:spcPts val="0"/>
              </a:spcAft>
              <a:buNone/>
              <a:defRPr sz="1400" b="1" i="0" cap="all" baseline="0">
                <a:solidFill>
                  <a:srgbClr val="E3000F"/>
                </a:solidFill>
                <a:latin typeface="+mn-lt"/>
              </a:defRPr>
            </a:lvl3pPr>
            <a:lvl4pPr marL="0" indent="0">
              <a:lnSpc>
                <a:spcPct val="100000"/>
              </a:lnSpc>
              <a:spcBef>
                <a:spcPts val="0"/>
              </a:spcBef>
              <a:spcAft>
                <a:spcPts val="0"/>
              </a:spcAft>
              <a:buNone/>
              <a:defRPr sz="1400" b="1" i="0" cap="all" baseline="0">
                <a:solidFill>
                  <a:srgbClr val="E3000F"/>
                </a:solidFill>
                <a:latin typeface="+mn-lt"/>
              </a:defRPr>
            </a:lvl4pPr>
            <a:lvl5pPr marL="0" indent="0">
              <a:lnSpc>
                <a:spcPct val="100000"/>
              </a:lnSpc>
              <a:spcBef>
                <a:spcPts val="0"/>
              </a:spcBef>
              <a:spcAft>
                <a:spcPts val="0"/>
              </a:spcAft>
              <a:buNone/>
              <a:defRPr sz="1400" b="1" i="0" cap="all" baseline="0">
                <a:solidFill>
                  <a:srgbClr val="E3000F"/>
                </a:solidFill>
                <a:latin typeface="+mn-lt"/>
              </a:defRPr>
            </a:lvl5pPr>
            <a:lvl6pPr marL="0" indent="0">
              <a:lnSpc>
                <a:spcPct val="100000"/>
              </a:lnSpc>
              <a:spcBef>
                <a:spcPts val="0"/>
              </a:spcBef>
              <a:spcAft>
                <a:spcPts val="0"/>
              </a:spcAft>
              <a:buNone/>
              <a:defRPr sz="1400" b="1" i="0" cap="all" baseline="0">
                <a:solidFill>
                  <a:srgbClr val="E3000F"/>
                </a:solidFill>
                <a:latin typeface="+mn-lt"/>
              </a:defRPr>
            </a:lvl6pPr>
            <a:lvl7pPr marL="0" indent="0">
              <a:lnSpc>
                <a:spcPct val="100000"/>
              </a:lnSpc>
              <a:spcBef>
                <a:spcPts val="0"/>
              </a:spcBef>
              <a:spcAft>
                <a:spcPts val="0"/>
              </a:spcAft>
              <a:buNone/>
              <a:defRPr sz="1400" b="1" i="0" cap="all" baseline="0">
                <a:solidFill>
                  <a:srgbClr val="E3000F"/>
                </a:solidFill>
                <a:latin typeface="+mn-lt"/>
              </a:defRPr>
            </a:lvl7pPr>
            <a:lvl8pPr marL="0" indent="0">
              <a:lnSpc>
                <a:spcPct val="100000"/>
              </a:lnSpc>
              <a:spcBef>
                <a:spcPts val="0"/>
              </a:spcBef>
              <a:spcAft>
                <a:spcPts val="0"/>
              </a:spcAft>
              <a:buNone/>
              <a:defRPr sz="1400" b="1" i="0" cap="all" baseline="0">
                <a:solidFill>
                  <a:srgbClr val="E3000F"/>
                </a:solidFill>
                <a:latin typeface="+mn-lt"/>
              </a:defRPr>
            </a:lvl8pPr>
            <a:lvl9pPr marL="0" indent="0">
              <a:lnSpc>
                <a:spcPct val="100000"/>
              </a:lnSpc>
              <a:spcBef>
                <a:spcPts val="0"/>
              </a:spcBef>
              <a:spcAft>
                <a:spcPts val="0"/>
              </a:spcAft>
              <a:buNone/>
              <a:defRPr sz="1400" b="1" i="0" cap="all" baseline="0">
                <a:solidFill>
                  <a:srgbClr val="E3000F"/>
                </a:solidFill>
                <a:latin typeface="+mn-lt"/>
              </a:defRPr>
            </a:lvl9pPr>
          </a:lstStyle>
          <a:p>
            <a:pPr lvl="0"/>
            <a:r>
              <a:rPr lang="de-DE" dirty="0"/>
              <a:t>Kapitelüberschrift (Optional)</a:t>
            </a:r>
          </a:p>
        </p:txBody>
      </p:sp>
      <p:sp>
        <p:nvSpPr>
          <p:cNvPr id="6" name="Titel 5">
            <a:extLst>
              <a:ext uri="{FF2B5EF4-FFF2-40B4-BE49-F238E27FC236}">
                <a16:creationId xmlns:a16="http://schemas.microsoft.com/office/drawing/2014/main" id="{F8DDE97C-60B5-4F54-AB53-AC4A74BA6F8D}"/>
              </a:ext>
            </a:extLst>
          </p:cNvPr>
          <p:cNvSpPr>
            <a:spLocks noGrp="1"/>
          </p:cNvSpPr>
          <p:nvPr>
            <p:ph type="title"/>
          </p:nvPr>
        </p:nvSpPr>
        <p:spPr bwMode="gray"/>
        <p:txBody>
          <a:bodyPr/>
          <a:lstStyle/>
          <a:p>
            <a:r>
              <a:rPr lang="de-DE"/>
              <a:t>Mastertitelformat bearbeiten</a:t>
            </a:r>
            <a:endParaRPr lang="de-DE" dirty="0"/>
          </a:p>
        </p:txBody>
      </p:sp>
    </p:spTree>
    <p:extLst>
      <p:ext uri="{BB962C8B-B14F-4D97-AF65-F5344CB8AC3E}">
        <p14:creationId xmlns:p14="http://schemas.microsoft.com/office/powerpoint/2010/main" val="608902450"/>
      </p:ext>
    </p:extLst>
  </p:cSld>
  <p:clrMapOvr>
    <a:masterClrMapping/>
  </p:clrMapOvr>
  <p:extLst>
    <p:ext uri="{DCECCB84-F9BA-43D5-87BE-67443E8EF086}">
      <p15:sldGuideLst xmlns:p15="http://schemas.microsoft.com/office/powerpoint/2012/main"/>
    </p:ext>
  </p:extLs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Kontakt">
    <p:spTree>
      <p:nvGrpSpPr>
        <p:cNvPr id="1" name=""/>
        <p:cNvGrpSpPr/>
        <p:nvPr/>
      </p:nvGrpSpPr>
      <p:grpSpPr>
        <a:xfrm>
          <a:off x="0" y="0"/>
          <a:ext cx="0" cy="0"/>
          <a:chOff x="0" y="0"/>
          <a:chExt cx="0" cy="0"/>
        </a:xfrm>
      </p:grpSpPr>
      <p:pic>
        <p:nvPicPr>
          <p:cNvPr id="14" name="Logo">
            <a:extLst>
              <a:ext uri="{FF2B5EF4-FFF2-40B4-BE49-F238E27FC236}">
                <a16:creationId xmlns:a16="http://schemas.microsoft.com/office/drawing/2014/main" id="{C968DDA5-A7BA-443F-82BA-9748AD85923B}"/>
              </a:ext>
            </a:extLst>
          </p:cNvPr>
          <p:cNvPicPr>
            <a:picLocks noChangeAspect="1"/>
          </p:cNvPicPr>
          <p:nvPr userDrawn="1"/>
        </p:nvPicPr>
        <p:blipFill>
          <a:blip r:embed="rId2"/>
          <a:stretch>
            <a:fillRect/>
          </a:stretch>
        </p:blipFill>
        <p:spPr bwMode="gray">
          <a:xfrm>
            <a:off x="10416480" y="288577"/>
            <a:ext cx="1484239" cy="1484239"/>
          </a:xfrm>
          <a:prstGeom prst="rect">
            <a:avLst/>
          </a:prstGeom>
          <a:ln>
            <a:noFill/>
          </a:ln>
        </p:spPr>
      </p:pic>
      <p:sp>
        <p:nvSpPr>
          <p:cNvPr id="35" name="Rahmen">
            <a:extLst>
              <a:ext uri="{FF2B5EF4-FFF2-40B4-BE49-F238E27FC236}">
                <a16:creationId xmlns:a16="http://schemas.microsoft.com/office/drawing/2014/main" id="{7F2DB478-8FDA-4A0A-9112-2ECD973D9591}"/>
              </a:ext>
            </a:extLst>
          </p:cNvPr>
          <p:cNvSpPr/>
          <p:nvPr userDrawn="1"/>
        </p:nvSpPr>
        <p:spPr bwMode="gray">
          <a:xfrm rot="16200000" flipH="1">
            <a:off x="3300029" y="56418"/>
            <a:ext cx="2664296" cy="9264351"/>
          </a:xfrm>
          <a:custGeom>
            <a:avLst/>
            <a:gdLst>
              <a:gd name="connsiteX0" fmla="*/ 0 w 9382125"/>
              <a:gd name="connsiteY0" fmla="*/ 0 h 2809875"/>
              <a:gd name="connsiteX1" fmla="*/ 0 w 9382125"/>
              <a:gd name="connsiteY1" fmla="*/ 2809875 h 2809875"/>
              <a:gd name="connsiteX2" fmla="*/ 9382125 w 9382125"/>
              <a:gd name="connsiteY2" fmla="*/ 2809875 h 2809875"/>
              <a:gd name="connsiteX3" fmla="*/ 9382125 w 9382125"/>
              <a:gd name="connsiteY3" fmla="*/ 0 h 2809875"/>
              <a:gd name="connsiteX4" fmla="*/ 9363075 w 9382125"/>
              <a:gd name="connsiteY4" fmla="*/ 0 h 2809875"/>
              <a:gd name="connsiteX0" fmla="*/ 0 w 9382125"/>
              <a:gd name="connsiteY0" fmla="*/ 0 h 2809875"/>
              <a:gd name="connsiteX1" fmla="*/ 0 w 9382125"/>
              <a:gd name="connsiteY1" fmla="*/ 2809875 h 2809875"/>
              <a:gd name="connsiteX2" fmla="*/ 9382125 w 9382125"/>
              <a:gd name="connsiteY2" fmla="*/ 2809875 h 2809875"/>
              <a:gd name="connsiteX3" fmla="*/ 9382125 w 9382125"/>
              <a:gd name="connsiteY3" fmla="*/ 0 h 2809875"/>
            </a:gdLst>
            <a:ahLst/>
            <a:cxnLst>
              <a:cxn ang="0">
                <a:pos x="connsiteX0" y="connsiteY0"/>
              </a:cxn>
              <a:cxn ang="0">
                <a:pos x="connsiteX1" y="connsiteY1"/>
              </a:cxn>
              <a:cxn ang="0">
                <a:pos x="connsiteX2" y="connsiteY2"/>
              </a:cxn>
              <a:cxn ang="0">
                <a:pos x="connsiteX3" y="connsiteY3"/>
              </a:cxn>
            </a:cxnLst>
            <a:rect l="l" t="t" r="r" b="b"/>
            <a:pathLst>
              <a:path w="9382125" h="2809875">
                <a:moveTo>
                  <a:pt x="0" y="0"/>
                </a:moveTo>
                <a:lnTo>
                  <a:pt x="0" y="2809875"/>
                </a:lnTo>
                <a:lnTo>
                  <a:pt x="9382125" y="2809875"/>
                </a:lnTo>
                <a:lnTo>
                  <a:pt x="9382125" y="0"/>
                </a:lnTo>
              </a:path>
            </a:pathLst>
          </a:custGeom>
          <a:noFill/>
          <a:ln w="381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4" name="Textplatzhalter 4">
            <a:extLst>
              <a:ext uri="{FF2B5EF4-FFF2-40B4-BE49-F238E27FC236}">
                <a16:creationId xmlns:a16="http://schemas.microsoft.com/office/drawing/2014/main" id="{676B4420-30A9-462A-8B6C-EBBDFAED7BEB}"/>
              </a:ext>
            </a:extLst>
          </p:cNvPr>
          <p:cNvSpPr>
            <a:spLocks noGrp="1"/>
          </p:cNvSpPr>
          <p:nvPr>
            <p:ph type="body" sz="quarter" idx="11" hasCustomPrompt="1"/>
          </p:nvPr>
        </p:nvSpPr>
        <p:spPr bwMode="gray">
          <a:xfrm>
            <a:off x="5015881" y="5118614"/>
            <a:ext cx="3960000" cy="648000"/>
          </a:xfrm>
        </p:spPr>
        <p:txBody>
          <a:bodyPr anchor="t" anchorCtr="0"/>
          <a:lstStyle>
            <a:lvl1pPr>
              <a:lnSpc>
                <a:spcPct val="100000"/>
              </a:lnSpc>
              <a:spcAft>
                <a:spcPts val="200"/>
              </a:spcAft>
              <a:defRPr sz="1400" b="0">
                <a:solidFill>
                  <a:schemeClr val="tx1"/>
                </a:solidFill>
                <a:latin typeface="+mn-lt"/>
              </a:defRPr>
            </a:lvl1pPr>
            <a:lvl2pPr marL="0" indent="0">
              <a:lnSpc>
                <a:spcPct val="100000"/>
              </a:lnSpc>
              <a:spcAft>
                <a:spcPts val="200"/>
              </a:spcAft>
              <a:buFont typeface="Arial" panose="020B0604020202020204" pitchFamily="34" charset="0"/>
              <a:buNone/>
              <a:defRPr sz="1400" b="0">
                <a:solidFill>
                  <a:schemeClr val="tx1"/>
                </a:solidFill>
              </a:defRPr>
            </a:lvl2pPr>
            <a:lvl3pPr marL="0" indent="0">
              <a:lnSpc>
                <a:spcPct val="100000"/>
              </a:lnSpc>
              <a:spcAft>
                <a:spcPts val="200"/>
              </a:spcAft>
              <a:buNone/>
              <a:defRPr sz="1400" b="0">
                <a:solidFill>
                  <a:schemeClr val="tx1"/>
                </a:solidFill>
              </a:defRPr>
            </a:lvl3pPr>
            <a:lvl4pPr marL="0" indent="0">
              <a:lnSpc>
                <a:spcPct val="100000"/>
              </a:lnSpc>
              <a:spcAft>
                <a:spcPts val="200"/>
              </a:spcAft>
              <a:buNone/>
              <a:defRPr sz="1400" b="0">
                <a:solidFill>
                  <a:schemeClr val="tx1"/>
                </a:solidFill>
              </a:defRPr>
            </a:lvl4pPr>
            <a:lvl5pPr marL="0" indent="0">
              <a:lnSpc>
                <a:spcPct val="100000"/>
              </a:lnSpc>
              <a:spcAft>
                <a:spcPts val="200"/>
              </a:spcAft>
              <a:buNone/>
              <a:defRPr sz="1400" b="0">
                <a:solidFill>
                  <a:schemeClr val="tx1"/>
                </a:solidFill>
              </a:defRPr>
            </a:lvl5pPr>
            <a:lvl6pPr marL="0" indent="0">
              <a:lnSpc>
                <a:spcPct val="100000"/>
              </a:lnSpc>
              <a:spcAft>
                <a:spcPts val="200"/>
              </a:spcAft>
              <a:buNone/>
              <a:defRPr sz="1400" b="0">
                <a:solidFill>
                  <a:schemeClr val="tx1"/>
                </a:solidFill>
              </a:defRPr>
            </a:lvl6pPr>
            <a:lvl7pPr marL="0" indent="0">
              <a:lnSpc>
                <a:spcPct val="100000"/>
              </a:lnSpc>
              <a:spcAft>
                <a:spcPts val="200"/>
              </a:spcAft>
              <a:buNone/>
              <a:defRPr sz="1400" b="0">
                <a:solidFill>
                  <a:schemeClr val="tx1"/>
                </a:solidFill>
              </a:defRPr>
            </a:lvl7pPr>
            <a:lvl8pPr marL="0" indent="0">
              <a:lnSpc>
                <a:spcPct val="100000"/>
              </a:lnSpc>
              <a:spcAft>
                <a:spcPts val="200"/>
              </a:spcAft>
              <a:buNone/>
              <a:defRPr sz="1400" b="0">
                <a:solidFill>
                  <a:schemeClr val="tx1"/>
                </a:solidFill>
              </a:defRPr>
            </a:lvl8pPr>
            <a:lvl9pPr marL="0" indent="0">
              <a:lnSpc>
                <a:spcPct val="100000"/>
              </a:lnSpc>
              <a:spcAft>
                <a:spcPts val="200"/>
              </a:spcAft>
              <a:buNone/>
              <a:defRPr sz="1400" b="0">
                <a:solidFill>
                  <a:schemeClr val="tx1"/>
                </a:solidFill>
              </a:defRPr>
            </a:lvl9pPr>
          </a:lstStyle>
          <a:p>
            <a:pPr>
              <a:spcAft>
                <a:spcPts val="200"/>
              </a:spcAft>
            </a:pPr>
            <a:r>
              <a:rPr lang="de-DE" dirty="0">
                <a:latin typeface="+mn-lt"/>
              </a:rPr>
              <a:t>Tel</a:t>
            </a:r>
            <a:br>
              <a:rPr lang="de-DE" dirty="0">
                <a:latin typeface="+mn-lt"/>
              </a:rPr>
            </a:br>
            <a:r>
              <a:rPr lang="de-DE" dirty="0">
                <a:latin typeface="+mn-lt"/>
              </a:rPr>
              <a:t>E-Mail</a:t>
            </a:r>
          </a:p>
        </p:txBody>
      </p:sp>
      <p:sp>
        <p:nvSpPr>
          <p:cNvPr id="5" name="Textplatzhalter 4">
            <a:extLst>
              <a:ext uri="{FF2B5EF4-FFF2-40B4-BE49-F238E27FC236}">
                <a16:creationId xmlns:a16="http://schemas.microsoft.com/office/drawing/2014/main" id="{3DD2EEC3-FC57-45CE-AE1E-E4B35AFF42E4}"/>
              </a:ext>
            </a:extLst>
          </p:cNvPr>
          <p:cNvSpPr>
            <a:spLocks noGrp="1"/>
          </p:cNvSpPr>
          <p:nvPr>
            <p:ph type="body" sz="quarter" idx="10" hasCustomPrompt="1"/>
          </p:nvPr>
        </p:nvSpPr>
        <p:spPr bwMode="gray">
          <a:xfrm>
            <a:off x="5015880" y="3500462"/>
            <a:ext cx="3960000" cy="1584000"/>
          </a:xfrm>
        </p:spPr>
        <p:txBody>
          <a:bodyPr tIns="180000" anchor="t" anchorCtr="0"/>
          <a:lstStyle>
            <a:lvl1pPr>
              <a:lnSpc>
                <a:spcPct val="100000"/>
              </a:lnSpc>
              <a:spcAft>
                <a:spcPts val="600"/>
              </a:spcAft>
              <a:defRPr>
                <a:solidFill>
                  <a:schemeClr val="accent4"/>
                </a:solidFill>
                <a:latin typeface="+mn-lt"/>
              </a:defRPr>
            </a:lvl1pPr>
            <a:lvl2pPr marL="0" indent="0">
              <a:lnSpc>
                <a:spcPct val="100000"/>
              </a:lnSpc>
              <a:spcBef>
                <a:spcPts val="0"/>
              </a:spcBef>
              <a:spcAft>
                <a:spcPts val="200"/>
              </a:spcAft>
              <a:buFont typeface="Arial" panose="020B0604020202020204" pitchFamily="34" charset="0"/>
              <a:buNone/>
              <a:defRPr sz="1400">
                <a:solidFill>
                  <a:schemeClr val="tx1"/>
                </a:solidFill>
                <a:latin typeface="+mn-lt"/>
              </a:defRPr>
            </a:lvl2pPr>
            <a:lvl3pPr marL="0" indent="0">
              <a:lnSpc>
                <a:spcPct val="100000"/>
              </a:lnSpc>
              <a:spcBef>
                <a:spcPts val="0"/>
              </a:spcBef>
              <a:spcAft>
                <a:spcPts val="200"/>
              </a:spcAft>
              <a:buNone/>
              <a:defRPr sz="1400">
                <a:solidFill>
                  <a:schemeClr val="tx1"/>
                </a:solidFill>
                <a:latin typeface="+mn-lt"/>
              </a:defRPr>
            </a:lvl3pPr>
            <a:lvl4pPr marL="0" indent="0">
              <a:lnSpc>
                <a:spcPct val="100000"/>
              </a:lnSpc>
              <a:spcBef>
                <a:spcPts val="0"/>
              </a:spcBef>
              <a:spcAft>
                <a:spcPts val="200"/>
              </a:spcAft>
              <a:buNone/>
              <a:defRPr sz="1400">
                <a:solidFill>
                  <a:schemeClr val="tx1"/>
                </a:solidFill>
                <a:latin typeface="+mn-lt"/>
              </a:defRPr>
            </a:lvl4pPr>
            <a:lvl5pPr marL="0" indent="0">
              <a:lnSpc>
                <a:spcPct val="100000"/>
              </a:lnSpc>
              <a:spcBef>
                <a:spcPts val="0"/>
              </a:spcBef>
              <a:spcAft>
                <a:spcPts val="200"/>
              </a:spcAft>
              <a:buNone/>
              <a:defRPr sz="1400">
                <a:solidFill>
                  <a:schemeClr val="tx1"/>
                </a:solidFill>
                <a:latin typeface="+mn-lt"/>
              </a:defRPr>
            </a:lvl5pPr>
            <a:lvl6pPr marL="0" indent="0">
              <a:lnSpc>
                <a:spcPct val="100000"/>
              </a:lnSpc>
              <a:spcBef>
                <a:spcPts val="0"/>
              </a:spcBef>
              <a:spcAft>
                <a:spcPts val="200"/>
              </a:spcAft>
              <a:buNone/>
              <a:defRPr sz="1400">
                <a:solidFill>
                  <a:schemeClr val="tx1"/>
                </a:solidFill>
                <a:latin typeface="+mn-lt"/>
              </a:defRPr>
            </a:lvl6pPr>
            <a:lvl7pPr marL="0" indent="0">
              <a:lnSpc>
                <a:spcPct val="100000"/>
              </a:lnSpc>
              <a:spcBef>
                <a:spcPts val="0"/>
              </a:spcBef>
              <a:spcAft>
                <a:spcPts val="200"/>
              </a:spcAft>
              <a:buNone/>
              <a:defRPr sz="1400">
                <a:solidFill>
                  <a:schemeClr val="tx1"/>
                </a:solidFill>
                <a:latin typeface="+mn-lt"/>
              </a:defRPr>
            </a:lvl7pPr>
            <a:lvl8pPr marL="0" indent="0">
              <a:lnSpc>
                <a:spcPct val="100000"/>
              </a:lnSpc>
              <a:spcBef>
                <a:spcPts val="0"/>
              </a:spcBef>
              <a:spcAft>
                <a:spcPts val="200"/>
              </a:spcAft>
              <a:buNone/>
              <a:defRPr sz="1400">
                <a:solidFill>
                  <a:schemeClr val="tx1"/>
                </a:solidFill>
                <a:latin typeface="+mn-lt"/>
              </a:defRPr>
            </a:lvl8pPr>
            <a:lvl9pPr marL="0" indent="0">
              <a:lnSpc>
                <a:spcPct val="100000"/>
              </a:lnSpc>
              <a:spcBef>
                <a:spcPts val="0"/>
              </a:spcBef>
              <a:spcAft>
                <a:spcPts val="200"/>
              </a:spcAft>
              <a:buNone/>
              <a:defRPr sz="1400">
                <a:solidFill>
                  <a:schemeClr val="tx1"/>
                </a:solidFill>
                <a:latin typeface="+mn-lt"/>
              </a:defRPr>
            </a:lvl9pPr>
          </a:lstStyle>
          <a:p>
            <a:r>
              <a:rPr lang="de-DE" dirty="0"/>
              <a:t>Vorname Nachname</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25" name="Textplatzhalter 4">
            <a:extLst>
              <a:ext uri="{FF2B5EF4-FFF2-40B4-BE49-F238E27FC236}">
                <a16:creationId xmlns:a16="http://schemas.microsoft.com/office/drawing/2014/main" id="{FE0E7FF9-D812-4D7F-8F85-17DEDFD8ABA4}"/>
              </a:ext>
            </a:extLst>
          </p:cNvPr>
          <p:cNvSpPr>
            <a:spLocks noGrp="1"/>
          </p:cNvSpPr>
          <p:nvPr>
            <p:ph type="body" sz="quarter" idx="12" hasCustomPrompt="1"/>
          </p:nvPr>
        </p:nvSpPr>
        <p:spPr bwMode="gray">
          <a:xfrm>
            <a:off x="551385" y="5118614"/>
            <a:ext cx="3960000" cy="648000"/>
          </a:xfrm>
        </p:spPr>
        <p:txBody>
          <a:bodyPr anchor="t" anchorCtr="0"/>
          <a:lstStyle>
            <a:lvl1pPr>
              <a:lnSpc>
                <a:spcPct val="100000"/>
              </a:lnSpc>
              <a:spcAft>
                <a:spcPts val="200"/>
              </a:spcAft>
              <a:defRPr sz="1400" b="0">
                <a:solidFill>
                  <a:schemeClr val="tx1"/>
                </a:solidFill>
                <a:latin typeface="+mn-lt"/>
              </a:defRPr>
            </a:lvl1pPr>
            <a:lvl2pPr marL="0" indent="0">
              <a:lnSpc>
                <a:spcPct val="100000"/>
              </a:lnSpc>
              <a:spcAft>
                <a:spcPts val="200"/>
              </a:spcAft>
              <a:buFont typeface="Arial" panose="020B0604020202020204" pitchFamily="34" charset="0"/>
              <a:buNone/>
              <a:defRPr sz="1400" b="0">
                <a:solidFill>
                  <a:schemeClr val="tx1"/>
                </a:solidFill>
              </a:defRPr>
            </a:lvl2pPr>
            <a:lvl3pPr marL="0" indent="0">
              <a:lnSpc>
                <a:spcPct val="100000"/>
              </a:lnSpc>
              <a:spcAft>
                <a:spcPts val="200"/>
              </a:spcAft>
              <a:buNone/>
              <a:defRPr sz="1400" b="0">
                <a:solidFill>
                  <a:schemeClr val="tx1"/>
                </a:solidFill>
              </a:defRPr>
            </a:lvl3pPr>
            <a:lvl4pPr marL="0" indent="0">
              <a:lnSpc>
                <a:spcPct val="100000"/>
              </a:lnSpc>
              <a:spcAft>
                <a:spcPts val="200"/>
              </a:spcAft>
              <a:buNone/>
              <a:defRPr sz="1400" b="0">
                <a:solidFill>
                  <a:schemeClr val="tx1"/>
                </a:solidFill>
              </a:defRPr>
            </a:lvl4pPr>
            <a:lvl5pPr marL="0" indent="0">
              <a:lnSpc>
                <a:spcPct val="100000"/>
              </a:lnSpc>
              <a:spcAft>
                <a:spcPts val="200"/>
              </a:spcAft>
              <a:buNone/>
              <a:defRPr sz="1400" b="0">
                <a:solidFill>
                  <a:schemeClr val="tx1"/>
                </a:solidFill>
              </a:defRPr>
            </a:lvl5pPr>
            <a:lvl6pPr marL="0" indent="0">
              <a:lnSpc>
                <a:spcPct val="100000"/>
              </a:lnSpc>
              <a:spcAft>
                <a:spcPts val="200"/>
              </a:spcAft>
              <a:buNone/>
              <a:defRPr sz="1400" b="0">
                <a:solidFill>
                  <a:schemeClr val="tx1"/>
                </a:solidFill>
              </a:defRPr>
            </a:lvl6pPr>
            <a:lvl7pPr marL="0" indent="0">
              <a:lnSpc>
                <a:spcPct val="100000"/>
              </a:lnSpc>
              <a:spcAft>
                <a:spcPts val="200"/>
              </a:spcAft>
              <a:buNone/>
              <a:defRPr sz="1400" b="0">
                <a:solidFill>
                  <a:schemeClr val="tx1"/>
                </a:solidFill>
              </a:defRPr>
            </a:lvl7pPr>
            <a:lvl8pPr marL="0" indent="0">
              <a:lnSpc>
                <a:spcPct val="100000"/>
              </a:lnSpc>
              <a:spcAft>
                <a:spcPts val="200"/>
              </a:spcAft>
              <a:buNone/>
              <a:defRPr sz="1400" b="0">
                <a:solidFill>
                  <a:schemeClr val="tx1"/>
                </a:solidFill>
              </a:defRPr>
            </a:lvl8pPr>
            <a:lvl9pPr marL="0" indent="0">
              <a:lnSpc>
                <a:spcPct val="100000"/>
              </a:lnSpc>
              <a:spcAft>
                <a:spcPts val="200"/>
              </a:spcAft>
              <a:buNone/>
              <a:defRPr sz="1400" b="0">
                <a:solidFill>
                  <a:schemeClr val="tx1"/>
                </a:solidFill>
              </a:defRPr>
            </a:lvl9pPr>
          </a:lstStyle>
          <a:p>
            <a:pPr>
              <a:spcAft>
                <a:spcPts val="200"/>
              </a:spcAft>
            </a:pPr>
            <a:r>
              <a:rPr lang="de-DE" dirty="0">
                <a:latin typeface="+mn-lt"/>
              </a:rPr>
              <a:t>Tel</a:t>
            </a:r>
            <a:br>
              <a:rPr lang="de-DE" dirty="0">
                <a:latin typeface="+mn-lt"/>
              </a:rPr>
            </a:br>
            <a:r>
              <a:rPr lang="de-DE" dirty="0">
                <a:latin typeface="+mn-lt"/>
              </a:rPr>
              <a:t>E-Mail</a:t>
            </a:r>
          </a:p>
        </p:txBody>
      </p:sp>
      <p:sp>
        <p:nvSpPr>
          <p:cNvPr id="3" name="Untertitel 2"/>
          <p:cNvSpPr>
            <a:spLocks noGrp="1"/>
          </p:cNvSpPr>
          <p:nvPr>
            <p:ph type="subTitle" idx="1" hasCustomPrompt="1"/>
          </p:nvPr>
        </p:nvSpPr>
        <p:spPr bwMode="gray">
          <a:xfrm>
            <a:off x="551384" y="3500462"/>
            <a:ext cx="3960000" cy="1584000"/>
          </a:xfrm>
        </p:spPr>
        <p:txBody>
          <a:bodyPr tIns="180000" anchor="t" anchorCtr="0"/>
          <a:lstStyle>
            <a:lvl1pPr marL="0" indent="0" algn="l">
              <a:lnSpc>
                <a:spcPct val="100000"/>
              </a:lnSpc>
              <a:spcBef>
                <a:spcPts val="0"/>
              </a:spcBef>
              <a:spcAft>
                <a:spcPts val="600"/>
              </a:spcAft>
              <a:buFont typeface="Arial" panose="020B0604020202020204" pitchFamily="34" charset="0"/>
              <a:buNone/>
              <a:defRPr sz="1600" b="1" i="0">
                <a:solidFill>
                  <a:schemeClr val="accent4"/>
                </a:solidFill>
                <a:latin typeface="+mn-lt"/>
              </a:defRPr>
            </a:lvl1pPr>
            <a:lvl2pPr marL="0" indent="0" algn="l">
              <a:lnSpc>
                <a:spcPct val="100000"/>
              </a:lnSpc>
              <a:spcBef>
                <a:spcPts val="0"/>
              </a:spcBef>
              <a:spcAft>
                <a:spcPts val="200"/>
              </a:spcAft>
              <a:buFont typeface="Arial" panose="020B0604020202020204" pitchFamily="34" charset="0"/>
              <a:buNone/>
              <a:defRPr sz="1400" b="0" i="0">
                <a:solidFill>
                  <a:schemeClr val="tx1"/>
                </a:solidFill>
                <a:latin typeface="+mn-lt"/>
              </a:defRPr>
            </a:lvl2pPr>
            <a:lvl3pPr marL="0" indent="0" algn="l">
              <a:lnSpc>
                <a:spcPct val="100000"/>
              </a:lnSpc>
              <a:spcBef>
                <a:spcPts val="0"/>
              </a:spcBef>
              <a:spcAft>
                <a:spcPts val="200"/>
              </a:spcAft>
              <a:buFont typeface="Arial" panose="020B0604020202020204" pitchFamily="34" charset="0"/>
              <a:buNone/>
              <a:defRPr sz="1400" b="0" i="0">
                <a:solidFill>
                  <a:schemeClr val="tx1"/>
                </a:solidFill>
                <a:latin typeface="+mn-lt"/>
              </a:defRPr>
            </a:lvl3pPr>
            <a:lvl4pPr marL="0" indent="0" algn="l">
              <a:lnSpc>
                <a:spcPct val="100000"/>
              </a:lnSpc>
              <a:spcBef>
                <a:spcPts val="0"/>
              </a:spcBef>
              <a:spcAft>
                <a:spcPts val="200"/>
              </a:spcAft>
              <a:buFont typeface="Arial" panose="020B0604020202020204" pitchFamily="34" charset="0"/>
              <a:buNone/>
              <a:defRPr sz="1400" b="0" i="0">
                <a:solidFill>
                  <a:schemeClr val="tx1"/>
                </a:solidFill>
                <a:latin typeface="+mn-lt"/>
              </a:defRPr>
            </a:lvl4pPr>
            <a:lvl5pPr marL="0" indent="0" algn="l">
              <a:lnSpc>
                <a:spcPct val="100000"/>
              </a:lnSpc>
              <a:spcBef>
                <a:spcPts val="0"/>
              </a:spcBef>
              <a:spcAft>
                <a:spcPts val="200"/>
              </a:spcAft>
              <a:buFont typeface="Arial" panose="020B0604020202020204" pitchFamily="34" charset="0"/>
              <a:buNone/>
              <a:defRPr sz="1400" b="0" i="0">
                <a:solidFill>
                  <a:schemeClr val="tx1"/>
                </a:solidFill>
                <a:latin typeface="+mn-lt"/>
              </a:defRPr>
            </a:lvl5pPr>
            <a:lvl6pPr marL="0" indent="0" algn="l">
              <a:lnSpc>
                <a:spcPct val="100000"/>
              </a:lnSpc>
              <a:spcBef>
                <a:spcPts val="0"/>
              </a:spcBef>
              <a:spcAft>
                <a:spcPts val="200"/>
              </a:spcAft>
              <a:buFont typeface="Arial" panose="020B0604020202020204" pitchFamily="34" charset="0"/>
              <a:buNone/>
              <a:defRPr sz="1400" b="0" i="0">
                <a:solidFill>
                  <a:schemeClr val="tx1"/>
                </a:solidFill>
                <a:latin typeface="+mn-lt"/>
              </a:defRPr>
            </a:lvl6pPr>
            <a:lvl7pPr marL="0" indent="0" algn="l">
              <a:lnSpc>
                <a:spcPct val="100000"/>
              </a:lnSpc>
              <a:spcBef>
                <a:spcPts val="0"/>
              </a:spcBef>
              <a:spcAft>
                <a:spcPts val="200"/>
              </a:spcAft>
              <a:buFont typeface="Arial" panose="020B0604020202020204" pitchFamily="34" charset="0"/>
              <a:buNone/>
              <a:defRPr sz="1400" b="0" i="0">
                <a:solidFill>
                  <a:schemeClr val="tx1"/>
                </a:solidFill>
                <a:latin typeface="+mn-lt"/>
              </a:defRPr>
            </a:lvl7pPr>
            <a:lvl8pPr marL="0" indent="0" algn="l">
              <a:lnSpc>
                <a:spcPct val="100000"/>
              </a:lnSpc>
              <a:spcBef>
                <a:spcPts val="0"/>
              </a:spcBef>
              <a:spcAft>
                <a:spcPts val="200"/>
              </a:spcAft>
              <a:buFont typeface="Arial" panose="020B0604020202020204" pitchFamily="34" charset="0"/>
              <a:buNone/>
              <a:defRPr sz="1400" b="0" i="0">
                <a:solidFill>
                  <a:schemeClr val="tx1"/>
                </a:solidFill>
                <a:latin typeface="+mn-lt"/>
              </a:defRPr>
            </a:lvl8pPr>
            <a:lvl9pPr marL="0" indent="0" algn="l">
              <a:lnSpc>
                <a:spcPct val="100000"/>
              </a:lnSpc>
              <a:spcBef>
                <a:spcPts val="0"/>
              </a:spcBef>
              <a:spcAft>
                <a:spcPts val="200"/>
              </a:spcAft>
              <a:buFont typeface="Arial" panose="020B0604020202020204" pitchFamily="34" charset="0"/>
              <a:buNone/>
              <a:defRPr sz="1400" b="0" i="0">
                <a:solidFill>
                  <a:schemeClr val="tx1"/>
                </a:solidFill>
                <a:latin typeface="+mn-lt"/>
              </a:defRPr>
            </a:lvl9pPr>
          </a:lstStyle>
          <a:p>
            <a:r>
              <a:rPr lang="de-DE" dirty="0"/>
              <a:t>Vorname Nachname</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2" name="Titel 1"/>
          <p:cNvSpPr>
            <a:spLocks noGrp="1"/>
          </p:cNvSpPr>
          <p:nvPr>
            <p:ph type="ctrTitle" hasCustomPrompt="1"/>
          </p:nvPr>
        </p:nvSpPr>
        <p:spPr bwMode="gray">
          <a:xfrm>
            <a:off x="551384" y="1845916"/>
            <a:ext cx="8424936" cy="1295052"/>
          </a:xfrm>
        </p:spPr>
        <p:txBody>
          <a:bodyPr vert="horz" lIns="0" tIns="144000" rIns="0" bIns="0" anchor="b" anchorCtr="0"/>
          <a:lstStyle>
            <a:lvl1pPr algn="l">
              <a:lnSpc>
                <a:spcPct val="100000"/>
              </a:lnSpc>
              <a:spcBef>
                <a:spcPts val="0"/>
              </a:spcBef>
              <a:defRPr sz="3600" b="1" i="0">
                <a:solidFill>
                  <a:schemeClr val="accent4"/>
                </a:solidFill>
                <a:latin typeface="+mj-lt"/>
              </a:defRPr>
            </a:lvl1pPr>
          </a:lstStyle>
          <a:p>
            <a:r>
              <a:rPr lang="de-DE" dirty="0"/>
              <a:t>Vielen Dank</a:t>
            </a:r>
          </a:p>
        </p:txBody>
      </p:sp>
    </p:spTree>
    <p:extLst>
      <p:ext uri="{BB962C8B-B14F-4D97-AF65-F5344CB8AC3E}">
        <p14:creationId xmlns:p14="http://schemas.microsoft.com/office/powerpoint/2010/main" val="1168154526"/>
      </p:ext>
    </p:extLst>
  </p:cSld>
  <p:clrMapOvr>
    <a:masterClrMapping/>
  </p:clrMapOvr>
  <p:extLst>
    <p:ext uri="{DCECCB84-F9BA-43D5-87BE-67443E8EF086}">
      <p15:sldGuideLst xmlns:p15="http://schemas.microsoft.com/office/powerpoint/2012/main"/>
    </p:ext>
  </p:extLs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Abschluss">
    <p:spTree>
      <p:nvGrpSpPr>
        <p:cNvPr id="1" name=""/>
        <p:cNvGrpSpPr/>
        <p:nvPr/>
      </p:nvGrpSpPr>
      <p:grpSpPr>
        <a:xfrm>
          <a:off x="0" y="0"/>
          <a:ext cx="0" cy="0"/>
          <a:chOff x="0" y="0"/>
          <a:chExt cx="0" cy="0"/>
        </a:xfrm>
      </p:grpSpPr>
      <p:pic>
        <p:nvPicPr>
          <p:cNvPr id="25" name="Logo">
            <a:extLst>
              <a:ext uri="{FF2B5EF4-FFF2-40B4-BE49-F238E27FC236}">
                <a16:creationId xmlns:a16="http://schemas.microsoft.com/office/drawing/2014/main" id="{970C43BD-1989-4D86-A618-46D47E556B5D}"/>
              </a:ext>
            </a:extLst>
          </p:cNvPr>
          <p:cNvPicPr>
            <a:picLocks noChangeAspect="1"/>
          </p:cNvPicPr>
          <p:nvPr userDrawn="1"/>
        </p:nvPicPr>
        <p:blipFill>
          <a:blip r:embed="rId2"/>
          <a:stretch>
            <a:fillRect/>
          </a:stretch>
        </p:blipFill>
        <p:spPr bwMode="gray">
          <a:xfrm>
            <a:off x="5016000" y="2349000"/>
            <a:ext cx="2160000" cy="2160000"/>
          </a:xfrm>
          <a:prstGeom prst="rect">
            <a:avLst/>
          </a:prstGeom>
          <a:ln>
            <a:noFill/>
          </a:ln>
        </p:spPr>
      </p:pic>
    </p:spTree>
    <p:extLst>
      <p:ext uri="{BB962C8B-B14F-4D97-AF65-F5344CB8AC3E}">
        <p14:creationId xmlns:p14="http://schemas.microsoft.com/office/powerpoint/2010/main" val="4164875606"/>
      </p:ext>
    </p:extLst>
  </p:cSld>
  <p:clrMapOvr>
    <a:masterClrMapping/>
  </p:clrMapOvr>
  <p:extLst>
    <p:ext uri="{DCECCB84-F9BA-43D5-87BE-67443E8EF086}">
      <p15:sldGuideLst xmlns:p15="http://schemas.microsoft.com/office/powerpoint/2012/main"/>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Agenda einspaltig">
    <p:spTree>
      <p:nvGrpSpPr>
        <p:cNvPr id="1" name=""/>
        <p:cNvGrpSpPr/>
        <p:nvPr/>
      </p:nvGrpSpPr>
      <p:grpSpPr>
        <a:xfrm>
          <a:off x="0" y="0"/>
          <a:ext cx="0" cy="0"/>
          <a:chOff x="0" y="0"/>
          <a:chExt cx="0" cy="0"/>
        </a:xfrm>
      </p:grpSpPr>
      <p:sp>
        <p:nvSpPr>
          <p:cNvPr id="14" name="Textplatzhalter 9">
            <a:extLst>
              <a:ext uri="{FF2B5EF4-FFF2-40B4-BE49-F238E27FC236}">
                <a16:creationId xmlns:a16="http://schemas.microsoft.com/office/drawing/2014/main" id="{ED9C4342-429C-4718-91C2-3FD1BD4A9A04}"/>
              </a:ext>
            </a:extLst>
          </p:cNvPr>
          <p:cNvSpPr>
            <a:spLocks noGrp="1"/>
          </p:cNvSpPr>
          <p:nvPr>
            <p:ph type="body" sz="quarter" idx="14" hasCustomPrompt="1"/>
          </p:nvPr>
        </p:nvSpPr>
        <p:spPr bwMode="gray">
          <a:xfrm>
            <a:off x="408632" y="259200"/>
            <a:ext cx="11376000" cy="288000"/>
          </a:xfrm>
          <a:ln>
            <a:solidFill>
              <a:schemeClr val="bg1">
                <a:alpha val="0"/>
              </a:schemeClr>
            </a:solidFill>
          </a:ln>
        </p:spPr>
        <p:txBody>
          <a:bodyPr tIns="0" bIns="0" anchor="b" anchorCtr="0"/>
          <a:lstStyle>
            <a:lvl1pPr marL="0" indent="0">
              <a:lnSpc>
                <a:spcPct val="100000"/>
              </a:lnSpc>
              <a:spcBef>
                <a:spcPts val="0"/>
              </a:spcBef>
              <a:spcAft>
                <a:spcPts val="0"/>
              </a:spcAft>
              <a:buFont typeface="Arial" panose="020B0604020202020204" pitchFamily="34" charset="0"/>
              <a:buNone/>
              <a:defRPr sz="1800" b="0" i="0">
                <a:solidFill>
                  <a:schemeClr val="bg1"/>
                </a:solidFill>
                <a:latin typeface="+mn-lt"/>
              </a:defRPr>
            </a:lvl1pPr>
            <a:lvl2pPr marL="0" indent="0">
              <a:lnSpc>
                <a:spcPct val="100000"/>
              </a:lnSpc>
              <a:spcBef>
                <a:spcPts val="0"/>
              </a:spcBef>
              <a:spcAft>
                <a:spcPts val="0"/>
              </a:spcAft>
              <a:buFont typeface="Arial" panose="020B0604020202020204" pitchFamily="34" charset="0"/>
              <a:buNone/>
              <a:defRPr sz="1800" b="0" i="0">
                <a:solidFill>
                  <a:schemeClr val="bg1"/>
                </a:solidFill>
                <a:latin typeface="+mn-lt"/>
              </a:defRPr>
            </a:lvl2pPr>
            <a:lvl3pPr marL="0" indent="0">
              <a:lnSpc>
                <a:spcPct val="100000"/>
              </a:lnSpc>
              <a:spcBef>
                <a:spcPts val="0"/>
              </a:spcBef>
              <a:spcAft>
                <a:spcPts val="0"/>
              </a:spcAft>
              <a:buNone/>
              <a:defRPr sz="1800" b="0" i="0">
                <a:solidFill>
                  <a:schemeClr val="bg1"/>
                </a:solidFill>
                <a:latin typeface="+mn-lt"/>
              </a:defRPr>
            </a:lvl3pPr>
            <a:lvl4pPr marL="0" indent="0">
              <a:lnSpc>
                <a:spcPct val="100000"/>
              </a:lnSpc>
              <a:spcBef>
                <a:spcPts val="0"/>
              </a:spcBef>
              <a:spcAft>
                <a:spcPts val="0"/>
              </a:spcAft>
              <a:buNone/>
              <a:defRPr sz="1800" b="0" i="0">
                <a:solidFill>
                  <a:schemeClr val="bg1"/>
                </a:solidFill>
                <a:latin typeface="+mn-lt"/>
              </a:defRPr>
            </a:lvl4pPr>
            <a:lvl5pPr marL="0" indent="0">
              <a:lnSpc>
                <a:spcPct val="100000"/>
              </a:lnSpc>
              <a:spcBef>
                <a:spcPts val="0"/>
              </a:spcBef>
              <a:spcAft>
                <a:spcPts val="0"/>
              </a:spcAft>
              <a:buNone/>
              <a:defRPr sz="1800" b="0" i="0">
                <a:solidFill>
                  <a:schemeClr val="bg1"/>
                </a:solidFill>
                <a:latin typeface="+mn-lt"/>
              </a:defRPr>
            </a:lvl5pPr>
            <a:lvl6pPr marL="0" indent="0">
              <a:lnSpc>
                <a:spcPct val="100000"/>
              </a:lnSpc>
              <a:spcBef>
                <a:spcPts val="0"/>
              </a:spcBef>
              <a:spcAft>
                <a:spcPts val="0"/>
              </a:spcAft>
              <a:buNone/>
              <a:defRPr sz="1800" b="0" i="0">
                <a:solidFill>
                  <a:schemeClr val="bg1"/>
                </a:solidFill>
                <a:latin typeface="+mn-lt"/>
              </a:defRPr>
            </a:lvl6pPr>
            <a:lvl7pPr marL="0" indent="0">
              <a:lnSpc>
                <a:spcPct val="100000"/>
              </a:lnSpc>
              <a:spcBef>
                <a:spcPts val="0"/>
              </a:spcBef>
              <a:spcAft>
                <a:spcPts val="0"/>
              </a:spcAft>
              <a:buNone/>
              <a:defRPr sz="1800" b="0" i="0">
                <a:solidFill>
                  <a:schemeClr val="bg1"/>
                </a:solidFill>
                <a:latin typeface="+mn-lt"/>
              </a:defRPr>
            </a:lvl7pPr>
            <a:lvl8pPr marL="0" indent="0">
              <a:lnSpc>
                <a:spcPct val="100000"/>
              </a:lnSpc>
              <a:spcBef>
                <a:spcPts val="0"/>
              </a:spcBef>
              <a:spcAft>
                <a:spcPts val="0"/>
              </a:spcAft>
              <a:buNone/>
              <a:defRPr sz="1800" b="0" i="0">
                <a:solidFill>
                  <a:schemeClr val="bg1"/>
                </a:solidFill>
                <a:latin typeface="+mn-lt"/>
              </a:defRPr>
            </a:lvl8pPr>
            <a:lvl9pPr marL="0" indent="0">
              <a:lnSpc>
                <a:spcPct val="100000"/>
              </a:lnSpc>
              <a:spcBef>
                <a:spcPts val="0"/>
              </a:spcBef>
              <a:spcAft>
                <a:spcPts val="0"/>
              </a:spcAft>
              <a:buNone/>
              <a:defRPr sz="1800" b="0" i="0">
                <a:solidFill>
                  <a:schemeClr val="bg1"/>
                </a:solidFill>
                <a:latin typeface="+mn-lt"/>
              </a:defRPr>
            </a:lvl9pPr>
          </a:lstStyle>
          <a:p>
            <a:pPr lvl="0"/>
            <a:r>
              <a:rPr lang="de-DE" dirty="0"/>
              <a:t> </a:t>
            </a:r>
          </a:p>
        </p:txBody>
      </p:sp>
      <p:sp>
        <p:nvSpPr>
          <p:cNvPr id="3" name="Datumsplatzhalter 2">
            <a:extLst>
              <a:ext uri="{FF2B5EF4-FFF2-40B4-BE49-F238E27FC236}">
                <a16:creationId xmlns:a16="http://schemas.microsoft.com/office/drawing/2014/main" id="{BF0A7711-C15D-4B21-A884-6F467D233CED}"/>
              </a:ext>
            </a:extLst>
          </p:cNvPr>
          <p:cNvSpPr>
            <a:spLocks noGrp="1"/>
          </p:cNvSpPr>
          <p:nvPr>
            <p:ph type="dt" sz="half" idx="15"/>
          </p:nvPr>
        </p:nvSpPr>
        <p:spPr bwMode="gray"/>
        <p:txBody>
          <a:bodyPr/>
          <a:lstStyle/>
          <a:p>
            <a:fld id="{3CB65CD6-E399-46E5-936F-3DA0882E558F}" type="datetime1">
              <a:rPr lang="de-DE" smtClean="0"/>
              <a:t>18.08.2023</a:t>
            </a:fld>
            <a:endParaRPr lang="de-DE" dirty="0"/>
          </a:p>
        </p:txBody>
      </p:sp>
      <p:sp>
        <p:nvSpPr>
          <p:cNvPr id="5" name="Fußzeilenplatzhalter 4">
            <a:extLst>
              <a:ext uri="{FF2B5EF4-FFF2-40B4-BE49-F238E27FC236}">
                <a16:creationId xmlns:a16="http://schemas.microsoft.com/office/drawing/2014/main" id="{30A9D990-C38D-45D7-BAD0-B0FF0A74F486}"/>
              </a:ext>
            </a:extLst>
          </p:cNvPr>
          <p:cNvSpPr>
            <a:spLocks noGrp="1"/>
          </p:cNvSpPr>
          <p:nvPr>
            <p:ph type="ftr" sz="quarter" idx="16"/>
          </p:nvPr>
        </p:nvSpPr>
        <p:spPr bwMode="gray"/>
        <p:txBody>
          <a:bodyPr/>
          <a:lstStyle/>
          <a:p>
            <a:endParaRPr lang="de-DE" dirty="0"/>
          </a:p>
        </p:txBody>
      </p:sp>
      <p:sp>
        <p:nvSpPr>
          <p:cNvPr id="7" name="Foliennummernplatzhalter 6">
            <a:extLst>
              <a:ext uri="{FF2B5EF4-FFF2-40B4-BE49-F238E27FC236}">
                <a16:creationId xmlns:a16="http://schemas.microsoft.com/office/drawing/2014/main" id="{E8D38364-EB86-4BE0-A481-B7A032BB7DA4}"/>
              </a:ext>
            </a:extLst>
          </p:cNvPr>
          <p:cNvSpPr>
            <a:spLocks noGrp="1"/>
          </p:cNvSpPr>
          <p:nvPr>
            <p:ph type="sldNum" sz="quarter" idx="17"/>
          </p:nvPr>
        </p:nvSpPr>
        <p:spPr bwMode="gray"/>
        <p:txBody>
          <a:bodyPr/>
          <a:lstStyle/>
          <a:p>
            <a:fld id="{443B15C8-972D-49F6-9B7C-5A2154A8C95F}" type="slidenum">
              <a:rPr lang="de-DE" smtClean="0"/>
              <a:pPr/>
              <a:t>‹Nr.›</a:t>
            </a:fld>
            <a:endParaRPr lang="de-DE" dirty="0"/>
          </a:p>
        </p:txBody>
      </p:sp>
      <p:sp>
        <p:nvSpPr>
          <p:cNvPr id="27" name="Rahmen">
            <a:extLst>
              <a:ext uri="{FF2B5EF4-FFF2-40B4-BE49-F238E27FC236}">
                <a16:creationId xmlns:a16="http://schemas.microsoft.com/office/drawing/2014/main" id="{038EA5D1-D4F1-4FD1-88B1-D09E2E92197D}"/>
              </a:ext>
            </a:extLst>
          </p:cNvPr>
          <p:cNvSpPr>
            <a:spLocks noGrp="1"/>
          </p:cNvSpPr>
          <p:nvPr>
            <p:ph type="body" sz="quarter" idx="49" hasCustomPrompt="1"/>
          </p:nvPr>
        </p:nvSpPr>
        <p:spPr bwMode="gray">
          <a:xfrm>
            <a:off x="2927350" y="1557338"/>
            <a:ext cx="9264650" cy="3959225"/>
          </a:xfrm>
          <a:custGeom>
            <a:avLst/>
            <a:gdLst>
              <a:gd name="connsiteX0" fmla="*/ 0 w 10000"/>
              <a:gd name="connsiteY0" fmla="*/ 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0 h 10000"/>
              <a:gd name="connsiteX0" fmla="*/ 10000 w 10098"/>
              <a:gd name="connsiteY0" fmla="*/ 10000 h 10231"/>
              <a:gd name="connsiteX1" fmla="*/ 0 w 10098"/>
              <a:gd name="connsiteY1" fmla="*/ 10000 h 10231"/>
              <a:gd name="connsiteX2" fmla="*/ 0 w 10098"/>
              <a:gd name="connsiteY2" fmla="*/ 0 h 10231"/>
              <a:gd name="connsiteX3" fmla="*/ 10000 w 10098"/>
              <a:gd name="connsiteY3" fmla="*/ 0 h 10231"/>
              <a:gd name="connsiteX4" fmla="*/ 10098 w 10098"/>
              <a:gd name="connsiteY4" fmla="*/ 10231 h 10231"/>
              <a:gd name="connsiteX0" fmla="*/ 10000 w 10000"/>
              <a:gd name="connsiteY0" fmla="*/ 10000 h 10000"/>
              <a:gd name="connsiteX1" fmla="*/ 0 w 10000"/>
              <a:gd name="connsiteY1" fmla="*/ 10000 h 10000"/>
              <a:gd name="connsiteX2" fmla="*/ 0 w 10000"/>
              <a:gd name="connsiteY2" fmla="*/ 0 h 10000"/>
              <a:gd name="connsiteX3" fmla="*/ 10000 w 10000"/>
              <a:gd name="connsiteY3" fmla="*/ 0 h 10000"/>
            </a:gdLst>
            <a:ahLst/>
            <a:cxnLst>
              <a:cxn ang="0">
                <a:pos x="connsiteX0" y="connsiteY0"/>
              </a:cxn>
              <a:cxn ang="0">
                <a:pos x="connsiteX1" y="connsiteY1"/>
              </a:cxn>
              <a:cxn ang="0">
                <a:pos x="connsiteX2" y="connsiteY2"/>
              </a:cxn>
              <a:cxn ang="0">
                <a:pos x="connsiteX3" y="connsiteY3"/>
              </a:cxn>
            </a:cxnLst>
            <a:rect l="l" t="t" r="r" b="b"/>
            <a:pathLst>
              <a:path w="10000" h="10000">
                <a:moveTo>
                  <a:pt x="10000" y="10000"/>
                </a:moveTo>
                <a:lnTo>
                  <a:pt x="0" y="10000"/>
                </a:lnTo>
                <a:lnTo>
                  <a:pt x="0" y="0"/>
                </a:lnTo>
                <a:lnTo>
                  <a:pt x="10000" y="0"/>
                </a:lnTo>
              </a:path>
            </a:pathLst>
          </a:custGeom>
          <a:ln w="38100">
            <a:solidFill>
              <a:schemeClr val="accent4"/>
            </a:solidFill>
            <a:miter lim="800000"/>
          </a:ln>
        </p:spPr>
        <p:txBody>
          <a:bodyPr/>
          <a:lstStyle>
            <a:lvl1pPr marL="0" indent="0">
              <a:lnSpc>
                <a:spcPct val="100000"/>
              </a:lnSpc>
              <a:spcBef>
                <a:spcPts val="0"/>
              </a:spcBef>
              <a:spcAft>
                <a:spcPts val="0"/>
              </a:spcAft>
              <a:buFont typeface="Arial" panose="020B0604020202020204" pitchFamily="34" charset="0"/>
              <a:buNone/>
              <a:defRPr sz="800"/>
            </a:lvl1pPr>
            <a:lvl2pPr marL="0" indent="0">
              <a:lnSpc>
                <a:spcPct val="100000"/>
              </a:lnSpc>
              <a:spcBef>
                <a:spcPts val="0"/>
              </a:spcBef>
              <a:spcAft>
                <a:spcPts val="0"/>
              </a:spcAft>
              <a:buFont typeface="Arial" panose="020B0604020202020204" pitchFamily="34" charset="0"/>
              <a:buNone/>
              <a:defRPr sz="800"/>
            </a:lvl2pPr>
            <a:lvl3pPr marL="0" indent="0">
              <a:lnSpc>
                <a:spcPct val="100000"/>
              </a:lnSpc>
              <a:spcBef>
                <a:spcPts val="0"/>
              </a:spcBef>
              <a:spcAft>
                <a:spcPts val="0"/>
              </a:spcAft>
              <a:buNone/>
              <a:defRPr sz="800"/>
            </a:lvl3pPr>
            <a:lvl4pPr marL="0" indent="0">
              <a:lnSpc>
                <a:spcPct val="100000"/>
              </a:lnSpc>
              <a:spcBef>
                <a:spcPts val="0"/>
              </a:spcBef>
              <a:spcAft>
                <a:spcPts val="0"/>
              </a:spcAft>
              <a:buNone/>
              <a:defRPr sz="800"/>
            </a:lvl4pPr>
            <a:lvl5pPr marL="0" indent="0">
              <a:lnSpc>
                <a:spcPct val="100000"/>
              </a:lnSpc>
              <a:spcBef>
                <a:spcPts val="0"/>
              </a:spcBef>
              <a:spcAft>
                <a:spcPts val="0"/>
              </a:spcAft>
              <a:buNone/>
              <a:defRPr sz="800"/>
            </a:lvl5pPr>
            <a:lvl6pPr marL="0" indent="0">
              <a:lnSpc>
                <a:spcPct val="100000"/>
              </a:lnSpc>
              <a:spcBef>
                <a:spcPts val="0"/>
              </a:spcBef>
              <a:spcAft>
                <a:spcPts val="0"/>
              </a:spcAft>
              <a:buNone/>
              <a:defRPr sz="800"/>
            </a:lvl6pPr>
            <a:lvl7pPr marL="0" indent="0">
              <a:lnSpc>
                <a:spcPct val="100000"/>
              </a:lnSpc>
              <a:spcBef>
                <a:spcPts val="0"/>
              </a:spcBef>
              <a:spcAft>
                <a:spcPts val="0"/>
              </a:spcAft>
              <a:buNone/>
              <a:defRPr sz="800"/>
            </a:lvl7pPr>
            <a:lvl8pPr marL="0" indent="0">
              <a:lnSpc>
                <a:spcPct val="100000"/>
              </a:lnSpc>
              <a:spcBef>
                <a:spcPts val="0"/>
              </a:spcBef>
              <a:spcAft>
                <a:spcPts val="0"/>
              </a:spcAft>
              <a:buNone/>
              <a:defRPr sz="800"/>
            </a:lvl8pPr>
            <a:lvl9pPr marL="0" indent="0">
              <a:lnSpc>
                <a:spcPct val="100000"/>
              </a:lnSpc>
              <a:spcBef>
                <a:spcPts val="0"/>
              </a:spcBef>
              <a:spcAft>
                <a:spcPts val="0"/>
              </a:spcAft>
              <a:buNone/>
              <a:defRPr sz="800"/>
            </a:lvl9pPr>
          </a:lstStyle>
          <a:p>
            <a:pPr lvl="0"/>
            <a:r>
              <a:rPr lang="de-DE" dirty="0"/>
              <a:t> </a:t>
            </a:r>
          </a:p>
        </p:txBody>
      </p:sp>
      <p:sp>
        <p:nvSpPr>
          <p:cNvPr id="10" name="Quelle"/>
          <p:cNvSpPr>
            <a:spLocks noGrp="1"/>
          </p:cNvSpPr>
          <p:nvPr>
            <p:ph type="body" sz="quarter" idx="13" hasCustomPrompt="1"/>
          </p:nvPr>
        </p:nvSpPr>
        <p:spPr bwMode="gray">
          <a:xfrm>
            <a:off x="407368" y="6165328"/>
            <a:ext cx="11376000" cy="216000"/>
          </a:xfrm>
          <a:ln>
            <a:solidFill>
              <a:schemeClr val="bg1">
                <a:alpha val="0"/>
              </a:schemeClr>
            </a:solidFill>
          </a:ln>
        </p:spPr>
        <p:txBody>
          <a:bodyPr anchor="b"/>
          <a:lstStyle>
            <a:lvl1pPr marL="0" indent="0">
              <a:lnSpc>
                <a:spcPct val="100000"/>
              </a:lnSpc>
              <a:spcBef>
                <a:spcPts val="0"/>
              </a:spcBef>
              <a:spcAft>
                <a:spcPts val="0"/>
              </a:spcAft>
              <a:buFont typeface="Arial" panose="020B0604020202020204" pitchFamily="34" charset="0"/>
              <a:buNone/>
              <a:defRPr sz="900" b="0">
                <a:solidFill>
                  <a:schemeClr val="bg1"/>
                </a:solidFill>
                <a:latin typeface="+mn-lt"/>
              </a:defRPr>
            </a:lvl1pPr>
            <a:lvl2pPr marL="0" indent="0">
              <a:lnSpc>
                <a:spcPct val="100000"/>
              </a:lnSpc>
              <a:spcBef>
                <a:spcPts val="0"/>
              </a:spcBef>
              <a:spcAft>
                <a:spcPts val="0"/>
              </a:spcAft>
              <a:buFont typeface="Arial" panose="020B0604020202020204" pitchFamily="34" charset="0"/>
              <a:buNone/>
              <a:defRPr sz="900" b="0">
                <a:solidFill>
                  <a:schemeClr val="bg1"/>
                </a:solidFill>
                <a:latin typeface="+mn-lt"/>
              </a:defRPr>
            </a:lvl2pPr>
            <a:lvl3pPr marL="0" indent="0">
              <a:lnSpc>
                <a:spcPct val="100000"/>
              </a:lnSpc>
              <a:spcBef>
                <a:spcPts val="0"/>
              </a:spcBef>
              <a:spcAft>
                <a:spcPts val="0"/>
              </a:spcAft>
              <a:buNone/>
              <a:defRPr sz="900" b="0">
                <a:solidFill>
                  <a:schemeClr val="bg1"/>
                </a:solidFill>
                <a:latin typeface="+mn-lt"/>
              </a:defRPr>
            </a:lvl3pPr>
            <a:lvl4pPr marL="0" indent="0">
              <a:lnSpc>
                <a:spcPct val="100000"/>
              </a:lnSpc>
              <a:spcBef>
                <a:spcPts val="0"/>
              </a:spcBef>
              <a:spcAft>
                <a:spcPts val="0"/>
              </a:spcAft>
              <a:buNone/>
              <a:defRPr sz="900" b="0">
                <a:solidFill>
                  <a:schemeClr val="bg1"/>
                </a:solidFill>
                <a:latin typeface="+mn-lt"/>
              </a:defRPr>
            </a:lvl4pPr>
            <a:lvl5pPr marL="0" indent="0">
              <a:lnSpc>
                <a:spcPct val="100000"/>
              </a:lnSpc>
              <a:spcBef>
                <a:spcPts val="0"/>
              </a:spcBef>
              <a:spcAft>
                <a:spcPts val="0"/>
              </a:spcAft>
              <a:buNone/>
              <a:defRPr sz="900" b="0">
                <a:solidFill>
                  <a:schemeClr val="bg1"/>
                </a:solidFill>
                <a:latin typeface="+mn-lt"/>
              </a:defRPr>
            </a:lvl5pPr>
            <a:lvl6pPr marL="0" indent="0">
              <a:lnSpc>
                <a:spcPct val="100000"/>
              </a:lnSpc>
              <a:spcBef>
                <a:spcPts val="0"/>
              </a:spcBef>
              <a:spcAft>
                <a:spcPts val="0"/>
              </a:spcAft>
              <a:buNone/>
              <a:defRPr sz="900" b="0">
                <a:solidFill>
                  <a:schemeClr val="bg1"/>
                </a:solidFill>
                <a:latin typeface="+mn-lt"/>
              </a:defRPr>
            </a:lvl6pPr>
            <a:lvl7pPr marL="0" indent="0">
              <a:lnSpc>
                <a:spcPct val="100000"/>
              </a:lnSpc>
              <a:spcBef>
                <a:spcPts val="0"/>
              </a:spcBef>
              <a:spcAft>
                <a:spcPts val="0"/>
              </a:spcAft>
              <a:buNone/>
              <a:defRPr sz="900" b="0">
                <a:solidFill>
                  <a:schemeClr val="bg1"/>
                </a:solidFill>
                <a:latin typeface="+mn-lt"/>
              </a:defRPr>
            </a:lvl7pPr>
            <a:lvl8pPr marL="0" indent="0">
              <a:lnSpc>
                <a:spcPct val="100000"/>
              </a:lnSpc>
              <a:spcBef>
                <a:spcPts val="0"/>
              </a:spcBef>
              <a:spcAft>
                <a:spcPts val="0"/>
              </a:spcAft>
              <a:buNone/>
              <a:defRPr sz="900" b="0">
                <a:solidFill>
                  <a:schemeClr val="bg1"/>
                </a:solidFill>
                <a:latin typeface="+mn-lt"/>
              </a:defRPr>
            </a:lvl8pPr>
            <a:lvl9pPr marL="0" indent="0">
              <a:lnSpc>
                <a:spcPct val="100000"/>
              </a:lnSpc>
              <a:spcBef>
                <a:spcPts val="0"/>
              </a:spcBef>
              <a:spcAft>
                <a:spcPts val="0"/>
              </a:spcAft>
              <a:buNone/>
              <a:defRPr sz="900" b="0">
                <a:solidFill>
                  <a:schemeClr val="bg1"/>
                </a:solidFill>
                <a:latin typeface="+mn-lt"/>
              </a:defRPr>
            </a:lvl9pPr>
          </a:lstStyle>
          <a:p>
            <a:pPr lvl="0"/>
            <a:r>
              <a:rPr lang="de-DE" dirty="0"/>
              <a:t> </a:t>
            </a:r>
          </a:p>
        </p:txBody>
      </p:sp>
      <p:sp>
        <p:nvSpPr>
          <p:cNvPr id="56" name="Textplatzhalter 6-3">
            <a:extLst>
              <a:ext uri="{FF2B5EF4-FFF2-40B4-BE49-F238E27FC236}">
                <a16:creationId xmlns:a16="http://schemas.microsoft.com/office/drawing/2014/main" id="{DEC401EB-0C0B-4E1E-866C-60AA7DC30867}"/>
              </a:ext>
            </a:extLst>
          </p:cNvPr>
          <p:cNvSpPr>
            <a:spLocks noGrp="1"/>
          </p:cNvSpPr>
          <p:nvPr>
            <p:ph type="body" sz="quarter" idx="37" hasCustomPrompt="1"/>
          </p:nvPr>
        </p:nvSpPr>
        <p:spPr bwMode="gray">
          <a:xfrm>
            <a:off x="9625882" y="4725392"/>
            <a:ext cx="2160240" cy="431800"/>
          </a:xfrm>
        </p:spPr>
        <p:txBody>
          <a:bodyPr anchor="ctr"/>
          <a:lstStyle>
            <a:lvl1pPr marL="0" indent="0">
              <a:spcBef>
                <a:spcPts val="0"/>
              </a:spcBef>
              <a:spcAft>
                <a:spcPts val="0"/>
              </a:spcAft>
              <a:buFont typeface="Arial" panose="020B0604020202020204" pitchFamily="34" charset="0"/>
              <a:buNone/>
              <a:defRPr sz="2000" b="0"/>
            </a:lvl1pPr>
            <a:lvl2pPr marL="0" indent="0">
              <a:spcBef>
                <a:spcPts val="0"/>
              </a:spcBef>
              <a:spcAft>
                <a:spcPts val="0"/>
              </a:spcAft>
              <a:buFont typeface="Arial" panose="020B0604020202020204" pitchFamily="34" charset="0"/>
              <a:buNone/>
              <a:defRPr sz="2000" b="0"/>
            </a:lvl2pPr>
            <a:lvl3pPr marL="0" indent="0">
              <a:spcBef>
                <a:spcPts val="0"/>
              </a:spcBef>
              <a:spcAft>
                <a:spcPts val="0"/>
              </a:spcAft>
              <a:buNone/>
              <a:defRPr sz="2000" b="0"/>
            </a:lvl3pPr>
            <a:lvl4pPr marL="0" indent="0">
              <a:spcBef>
                <a:spcPts val="0"/>
              </a:spcBef>
              <a:spcAft>
                <a:spcPts val="0"/>
              </a:spcAft>
              <a:buNone/>
              <a:defRPr sz="2000" b="0"/>
            </a:lvl4pPr>
            <a:lvl5pPr marL="0" indent="0">
              <a:spcBef>
                <a:spcPts val="0"/>
              </a:spcBef>
              <a:spcAft>
                <a:spcPts val="0"/>
              </a:spcAft>
              <a:buNone/>
              <a:defRPr sz="2000" b="0"/>
            </a:lvl5pPr>
            <a:lvl6pPr marL="0" indent="0">
              <a:spcBef>
                <a:spcPts val="0"/>
              </a:spcBef>
              <a:spcAft>
                <a:spcPts val="0"/>
              </a:spcAft>
              <a:buNone/>
              <a:defRPr sz="2000" b="0"/>
            </a:lvl6pPr>
            <a:lvl7pPr marL="0" indent="0">
              <a:spcBef>
                <a:spcPts val="0"/>
              </a:spcBef>
              <a:spcAft>
                <a:spcPts val="0"/>
              </a:spcAft>
              <a:buNone/>
              <a:defRPr sz="2000" b="0"/>
            </a:lvl7pPr>
            <a:lvl8pPr marL="0" indent="0">
              <a:spcBef>
                <a:spcPts val="0"/>
              </a:spcBef>
              <a:spcAft>
                <a:spcPts val="0"/>
              </a:spcAft>
              <a:buNone/>
              <a:defRPr sz="2000" b="0"/>
            </a:lvl8pPr>
            <a:lvl9pPr marL="0" indent="0">
              <a:spcBef>
                <a:spcPts val="0"/>
              </a:spcBef>
              <a:spcAft>
                <a:spcPts val="0"/>
              </a:spcAft>
              <a:buNone/>
              <a:defRPr sz="2000" b="0"/>
            </a:lvl9pPr>
          </a:lstStyle>
          <a:p>
            <a:pPr lvl="1"/>
            <a:r>
              <a:rPr lang="de-DE" sz="2000" dirty="0"/>
              <a:t>00:00 – 00:00 Uhr</a:t>
            </a:r>
          </a:p>
        </p:txBody>
      </p:sp>
      <p:sp>
        <p:nvSpPr>
          <p:cNvPr id="55" name="Textplatzhalter 6-2">
            <a:extLst>
              <a:ext uri="{FF2B5EF4-FFF2-40B4-BE49-F238E27FC236}">
                <a16:creationId xmlns:a16="http://schemas.microsoft.com/office/drawing/2014/main" id="{C68B160F-CDE6-4413-8942-765B35916418}"/>
              </a:ext>
            </a:extLst>
          </p:cNvPr>
          <p:cNvSpPr>
            <a:spLocks noGrp="1"/>
          </p:cNvSpPr>
          <p:nvPr>
            <p:ph type="body" sz="quarter" idx="36" hasCustomPrompt="1"/>
          </p:nvPr>
        </p:nvSpPr>
        <p:spPr bwMode="gray">
          <a:xfrm>
            <a:off x="3794028" y="4724995"/>
            <a:ext cx="5759450" cy="431800"/>
          </a:xfrm>
        </p:spPr>
        <p:txBody>
          <a:bodyPr anchor="ctr"/>
          <a:lstStyle>
            <a:lvl1pPr marL="0" indent="0">
              <a:spcBef>
                <a:spcPts val="0"/>
              </a:spcBef>
              <a:spcAft>
                <a:spcPts val="0"/>
              </a:spcAft>
              <a:buFont typeface="Arial" panose="020B0604020202020204" pitchFamily="34" charset="0"/>
              <a:buNone/>
              <a:defRPr sz="2000" b="0"/>
            </a:lvl1pPr>
            <a:lvl2pPr marL="0" indent="0">
              <a:spcBef>
                <a:spcPts val="0"/>
              </a:spcBef>
              <a:spcAft>
                <a:spcPts val="0"/>
              </a:spcAft>
              <a:buFont typeface="Arial" panose="020B0604020202020204" pitchFamily="34" charset="0"/>
              <a:buNone/>
              <a:defRPr sz="2000" b="0"/>
            </a:lvl2pPr>
            <a:lvl3pPr marL="0" indent="0">
              <a:spcBef>
                <a:spcPts val="0"/>
              </a:spcBef>
              <a:spcAft>
                <a:spcPts val="0"/>
              </a:spcAft>
              <a:buNone/>
              <a:defRPr sz="2000" b="0"/>
            </a:lvl3pPr>
            <a:lvl4pPr marL="0" indent="0">
              <a:spcBef>
                <a:spcPts val="0"/>
              </a:spcBef>
              <a:spcAft>
                <a:spcPts val="0"/>
              </a:spcAft>
              <a:buNone/>
              <a:defRPr sz="2000" b="0"/>
            </a:lvl4pPr>
            <a:lvl5pPr marL="0" indent="0">
              <a:spcBef>
                <a:spcPts val="0"/>
              </a:spcBef>
              <a:spcAft>
                <a:spcPts val="0"/>
              </a:spcAft>
              <a:buNone/>
              <a:defRPr sz="2000" b="0"/>
            </a:lvl5pPr>
            <a:lvl6pPr marL="0" indent="0">
              <a:spcBef>
                <a:spcPts val="0"/>
              </a:spcBef>
              <a:spcAft>
                <a:spcPts val="0"/>
              </a:spcAft>
              <a:buNone/>
              <a:defRPr sz="2000" b="0"/>
            </a:lvl6pPr>
            <a:lvl7pPr marL="0" indent="0">
              <a:spcBef>
                <a:spcPts val="0"/>
              </a:spcBef>
              <a:spcAft>
                <a:spcPts val="0"/>
              </a:spcAft>
              <a:buNone/>
              <a:defRPr sz="2000" b="0"/>
            </a:lvl7pPr>
            <a:lvl8pPr marL="0" indent="0">
              <a:spcBef>
                <a:spcPts val="0"/>
              </a:spcBef>
              <a:spcAft>
                <a:spcPts val="0"/>
              </a:spcAft>
              <a:buNone/>
              <a:defRPr sz="2000" b="0"/>
            </a:lvl8pPr>
            <a:lvl9pPr marL="0" indent="0">
              <a:spcBef>
                <a:spcPts val="0"/>
              </a:spcBef>
              <a:spcAft>
                <a:spcPts val="0"/>
              </a:spcAft>
              <a:buNone/>
              <a:defRPr sz="2000" b="0"/>
            </a:lvl9pPr>
          </a:lstStyle>
          <a:p>
            <a:pPr lvl="1"/>
            <a:r>
              <a:rPr lang="de-DE" sz="2000" dirty="0"/>
              <a:t>Name des Kapitels in maximal zwei Zeilen</a:t>
            </a:r>
          </a:p>
        </p:txBody>
      </p:sp>
      <p:sp>
        <p:nvSpPr>
          <p:cNvPr id="54" name="Textplatzhalter 6-1">
            <a:extLst>
              <a:ext uri="{FF2B5EF4-FFF2-40B4-BE49-F238E27FC236}">
                <a16:creationId xmlns:a16="http://schemas.microsoft.com/office/drawing/2014/main" id="{9BD496C0-4B09-44F4-99EB-13DB7E7BB16B}"/>
              </a:ext>
            </a:extLst>
          </p:cNvPr>
          <p:cNvSpPr>
            <a:spLocks noGrp="1"/>
          </p:cNvSpPr>
          <p:nvPr>
            <p:ph type="body" sz="quarter" idx="35" hasCustomPrompt="1"/>
          </p:nvPr>
        </p:nvSpPr>
        <p:spPr bwMode="gray">
          <a:xfrm>
            <a:off x="2928840" y="4724995"/>
            <a:ext cx="720725" cy="431800"/>
          </a:xfrm>
        </p:spPr>
        <p:txBody>
          <a:bodyPr anchor="ctr"/>
          <a:lstStyle>
            <a:lvl1pPr marL="0" indent="0" algn="r">
              <a:buFont typeface="Arial" panose="020B0604020202020204" pitchFamily="34" charset="0"/>
              <a:buNone/>
              <a:defRPr sz="2000" b="1">
                <a:latin typeface="+mj-lt"/>
              </a:defRPr>
            </a:lvl1pPr>
            <a:lvl2pPr marL="0" indent="0" algn="r">
              <a:buFont typeface="Arial" panose="020B0604020202020204" pitchFamily="34" charset="0"/>
              <a:buNone/>
              <a:defRPr sz="2000" b="1">
                <a:latin typeface="+mj-lt"/>
              </a:defRPr>
            </a:lvl2pPr>
            <a:lvl3pPr marL="0" indent="0" algn="r">
              <a:buNone/>
              <a:defRPr sz="2000" b="1">
                <a:latin typeface="+mj-lt"/>
              </a:defRPr>
            </a:lvl3pPr>
            <a:lvl4pPr marL="0" indent="0" algn="r">
              <a:buNone/>
              <a:defRPr sz="2000" b="1">
                <a:latin typeface="+mj-lt"/>
              </a:defRPr>
            </a:lvl4pPr>
            <a:lvl5pPr marL="0" indent="0" algn="r">
              <a:buNone/>
              <a:defRPr sz="2000" b="1">
                <a:latin typeface="+mj-lt"/>
              </a:defRPr>
            </a:lvl5pPr>
            <a:lvl6pPr marL="0" indent="0" algn="r">
              <a:buNone/>
              <a:defRPr sz="2000" b="1">
                <a:latin typeface="+mj-lt"/>
              </a:defRPr>
            </a:lvl6pPr>
            <a:lvl7pPr marL="0" indent="0" algn="r">
              <a:buNone/>
              <a:defRPr sz="2000" b="1">
                <a:latin typeface="+mj-lt"/>
              </a:defRPr>
            </a:lvl7pPr>
            <a:lvl8pPr marL="0" indent="0" algn="r">
              <a:buNone/>
              <a:defRPr sz="2000" b="1">
                <a:latin typeface="+mj-lt"/>
              </a:defRPr>
            </a:lvl8pPr>
            <a:lvl9pPr marL="0" indent="0" algn="r">
              <a:buNone/>
              <a:defRPr sz="2000" b="1">
                <a:latin typeface="+mj-lt"/>
              </a:defRPr>
            </a:lvl9pPr>
          </a:lstStyle>
          <a:p>
            <a:pPr lvl="0"/>
            <a:r>
              <a:rPr lang="de-DE" dirty="0"/>
              <a:t>00</a:t>
            </a:r>
          </a:p>
        </p:txBody>
      </p:sp>
      <p:sp>
        <p:nvSpPr>
          <p:cNvPr id="53" name="Textplatzhalter 5-3">
            <a:extLst>
              <a:ext uri="{FF2B5EF4-FFF2-40B4-BE49-F238E27FC236}">
                <a16:creationId xmlns:a16="http://schemas.microsoft.com/office/drawing/2014/main" id="{CEBF7DA4-0063-4815-BE04-F04CC38EF0B8}"/>
              </a:ext>
            </a:extLst>
          </p:cNvPr>
          <p:cNvSpPr>
            <a:spLocks noGrp="1"/>
          </p:cNvSpPr>
          <p:nvPr>
            <p:ph type="body" sz="quarter" idx="34" hasCustomPrompt="1"/>
          </p:nvPr>
        </p:nvSpPr>
        <p:spPr bwMode="gray">
          <a:xfrm>
            <a:off x="9625584" y="4149328"/>
            <a:ext cx="2160240" cy="431800"/>
          </a:xfrm>
        </p:spPr>
        <p:txBody>
          <a:bodyPr anchor="ctr"/>
          <a:lstStyle>
            <a:lvl1pPr marL="0" indent="0">
              <a:spcBef>
                <a:spcPts val="0"/>
              </a:spcBef>
              <a:spcAft>
                <a:spcPts val="0"/>
              </a:spcAft>
              <a:buFont typeface="Arial" panose="020B0604020202020204" pitchFamily="34" charset="0"/>
              <a:buNone/>
              <a:defRPr sz="2000" b="0"/>
            </a:lvl1pPr>
            <a:lvl2pPr marL="0" indent="0">
              <a:spcBef>
                <a:spcPts val="0"/>
              </a:spcBef>
              <a:spcAft>
                <a:spcPts val="0"/>
              </a:spcAft>
              <a:buFont typeface="Arial" panose="020B0604020202020204" pitchFamily="34" charset="0"/>
              <a:buNone/>
              <a:defRPr sz="2000" b="0"/>
            </a:lvl2pPr>
            <a:lvl3pPr marL="0" indent="0">
              <a:spcBef>
                <a:spcPts val="0"/>
              </a:spcBef>
              <a:spcAft>
                <a:spcPts val="0"/>
              </a:spcAft>
              <a:buNone/>
              <a:defRPr sz="2000" b="0"/>
            </a:lvl3pPr>
            <a:lvl4pPr marL="0" indent="0">
              <a:spcBef>
                <a:spcPts val="0"/>
              </a:spcBef>
              <a:spcAft>
                <a:spcPts val="0"/>
              </a:spcAft>
              <a:buNone/>
              <a:defRPr sz="2000" b="0"/>
            </a:lvl4pPr>
            <a:lvl5pPr marL="0" indent="0">
              <a:spcBef>
                <a:spcPts val="0"/>
              </a:spcBef>
              <a:spcAft>
                <a:spcPts val="0"/>
              </a:spcAft>
              <a:buNone/>
              <a:defRPr sz="2000" b="0"/>
            </a:lvl5pPr>
            <a:lvl6pPr marL="0" indent="0">
              <a:spcBef>
                <a:spcPts val="0"/>
              </a:spcBef>
              <a:spcAft>
                <a:spcPts val="0"/>
              </a:spcAft>
              <a:buNone/>
              <a:defRPr sz="2000" b="0"/>
            </a:lvl6pPr>
            <a:lvl7pPr marL="0" indent="0">
              <a:spcBef>
                <a:spcPts val="0"/>
              </a:spcBef>
              <a:spcAft>
                <a:spcPts val="0"/>
              </a:spcAft>
              <a:buNone/>
              <a:defRPr sz="2000" b="0"/>
            </a:lvl7pPr>
            <a:lvl8pPr marL="0" indent="0">
              <a:spcBef>
                <a:spcPts val="0"/>
              </a:spcBef>
              <a:spcAft>
                <a:spcPts val="0"/>
              </a:spcAft>
              <a:buNone/>
              <a:defRPr sz="2000" b="0"/>
            </a:lvl8pPr>
            <a:lvl9pPr marL="0" indent="0">
              <a:spcBef>
                <a:spcPts val="0"/>
              </a:spcBef>
              <a:spcAft>
                <a:spcPts val="0"/>
              </a:spcAft>
              <a:buNone/>
              <a:defRPr sz="2000" b="0"/>
            </a:lvl9pPr>
          </a:lstStyle>
          <a:p>
            <a:pPr lvl="1"/>
            <a:r>
              <a:rPr lang="de-DE" sz="2000" dirty="0"/>
              <a:t>00:00 – 00:00 Uhr</a:t>
            </a:r>
          </a:p>
        </p:txBody>
      </p:sp>
      <p:sp>
        <p:nvSpPr>
          <p:cNvPr id="52" name="Textplatzhalter 5-2">
            <a:extLst>
              <a:ext uri="{FF2B5EF4-FFF2-40B4-BE49-F238E27FC236}">
                <a16:creationId xmlns:a16="http://schemas.microsoft.com/office/drawing/2014/main" id="{6554C4DF-6CA1-4C48-AFE8-D87400E3C634}"/>
              </a:ext>
            </a:extLst>
          </p:cNvPr>
          <p:cNvSpPr>
            <a:spLocks noGrp="1"/>
          </p:cNvSpPr>
          <p:nvPr>
            <p:ph type="body" sz="quarter" idx="33" hasCustomPrompt="1"/>
          </p:nvPr>
        </p:nvSpPr>
        <p:spPr bwMode="gray">
          <a:xfrm>
            <a:off x="3793730" y="4148931"/>
            <a:ext cx="5759450" cy="431800"/>
          </a:xfrm>
        </p:spPr>
        <p:txBody>
          <a:bodyPr anchor="ctr"/>
          <a:lstStyle>
            <a:lvl1pPr marL="0" indent="0">
              <a:spcBef>
                <a:spcPts val="0"/>
              </a:spcBef>
              <a:spcAft>
                <a:spcPts val="0"/>
              </a:spcAft>
              <a:buFont typeface="Arial" panose="020B0604020202020204" pitchFamily="34" charset="0"/>
              <a:buNone/>
              <a:defRPr sz="2000" b="0"/>
            </a:lvl1pPr>
            <a:lvl2pPr marL="0" indent="0">
              <a:spcBef>
                <a:spcPts val="0"/>
              </a:spcBef>
              <a:spcAft>
                <a:spcPts val="0"/>
              </a:spcAft>
              <a:buFont typeface="Arial" panose="020B0604020202020204" pitchFamily="34" charset="0"/>
              <a:buNone/>
              <a:defRPr sz="2000" b="0"/>
            </a:lvl2pPr>
            <a:lvl3pPr marL="0" indent="0">
              <a:spcBef>
                <a:spcPts val="0"/>
              </a:spcBef>
              <a:spcAft>
                <a:spcPts val="0"/>
              </a:spcAft>
              <a:buNone/>
              <a:defRPr sz="2000" b="0"/>
            </a:lvl3pPr>
            <a:lvl4pPr marL="0" indent="0">
              <a:spcBef>
                <a:spcPts val="0"/>
              </a:spcBef>
              <a:spcAft>
                <a:spcPts val="0"/>
              </a:spcAft>
              <a:buNone/>
              <a:defRPr sz="2000" b="0"/>
            </a:lvl4pPr>
            <a:lvl5pPr marL="0" indent="0">
              <a:spcBef>
                <a:spcPts val="0"/>
              </a:spcBef>
              <a:spcAft>
                <a:spcPts val="0"/>
              </a:spcAft>
              <a:buNone/>
              <a:defRPr sz="2000" b="0"/>
            </a:lvl5pPr>
            <a:lvl6pPr marL="0" indent="0">
              <a:spcBef>
                <a:spcPts val="0"/>
              </a:spcBef>
              <a:spcAft>
                <a:spcPts val="0"/>
              </a:spcAft>
              <a:buNone/>
              <a:defRPr sz="2000" b="0"/>
            </a:lvl6pPr>
            <a:lvl7pPr marL="0" indent="0">
              <a:spcBef>
                <a:spcPts val="0"/>
              </a:spcBef>
              <a:spcAft>
                <a:spcPts val="0"/>
              </a:spcAft>
              <a:buNone/>
              <a:defRPr sz="2000" b="0"/>
            </a:lvl7pPr>
            <a:lvl8pPr marL="0" indent="0">
              <a:spcBef>
                <a:spcPts val="0"/>
              </a:spcBef>
              <a:spcAft>
                <a:spcPts val="0"/>
              </a:spcAft>
              <a:buNone/>
              <a:defRPr sz="2000" b="0"/>
            </a:lvl8pPr>
            <a:lvl9pPr marL="0" indent="0">
              <a:spcBef>
                <a:spcPts val="0"/>
              </a:spcBef>
              <a:spcAft>
                <a:spcPts val="0"/>
              </a:spcAft>
              <a:buNone/>
              <a:defRPr sz="2000" b="0"/>
            </a:lvl9pPr>
          </a:lstStyle>
          <a:p>
            <a:pPr lvl="1"/>
            <a:r>
              <a:rPr lang="de-DE" sz="2000" dirty="0"/>
              <a:t>Name des Kapitels in maximal zwei Zeilen</a:t>
            </a:r>
          </a:p>
        </p:txBody>
      </p:sp>
      <p:sp>
        <p:nvSpPr>
          <p:cNvPr id="51" name="Textplatzhalter 5-1">
            <a:extLst>
              <a:ext uri="{FF2B5EF4-FFF2-40B4-BE49-F238E27FC236}">
                <a16:creationId xmlns:a16="http://schemas.microsoft.com/office/drawing/2014/main" id="{7501AFC8-10A7-42C6-B22B-7344108BF46E}"/>
              </a:ext>
            </a:extLst>
          </p:cNvPr>
          <p:cNvSpPr>
            <a:spLocks noGrp="1"/>
          </p:cNvSpPr>
          <p:nvPr>
            <p:ph type="body" sz="quarter" idx="32" hasCustomPrompt="1"/>
          </p:nvPr>
        </p:nvSpPr>
        <p:spPr bwMode="gray">
          <a:xfrm>
            <a:off x="2928542" y="4148931"/>
            <a:ext cx="720725" cy="431800"/>
          </a:xfrm>
        </p:spPr>
        <p:txBody>
          <a:bodyPr anchor="ctr"/>
          <a:lstStyle>
            <a:lvl1pPr marL="0" indent="0" algn="r">
              <a:buFont typeface="Arial" panose="020B0604020202020204" pitchFamily="34" charset="0"/>
              <a:buNone/>
              <a:defRPr sz="2000" b="1">
                <a:latin typeface="+mj-lt"/>
              </a:defRPr>
            </a:lvl1pPr>
            <a:lvl2pPr marL="0" indent="0" algn="r">
              <a:buFont typeface="Arial" panose="020B0604020202020204" pitchFamily="34" charset="0"/>
              <a:buNone/>
              <a:defRPr sz="2000" b="1">
                <a:latin typeface="+mj-lt"/>
              </a:defRPr>
            </a:lvl2pPr>
            <a:lvl3pPr marL="0" indent="0" algn="r">
              <a:buNone/>
              <a:defRPr sz="2000" b="1">
                <a:latin typeface="+mj-lt"/>
              </a:defRPr>
            </a:lvl3pPr>
            <a:lvl4pPr marL="0" indent="0" algn="r">
              <a:buNone/>
              <a:defRPr sz="2000" b="1">
                <a:latin typeface="+mj-lt"/>
              </a:defRPr>
            </a:lvl4pPr>
            <a:lvl5pPr marL="0" indent="0" algn="r">
              <a:buNone/>
              <a:defRPr sz="2000" b="1">
                <a:latin typeface="+mj-lt"/>
              </a:defRPr>
            </a:lvl5pPr>
            <a:lvl6pPr marL="0" indent="0" algn="r">
              <a:buNone/>
              <a:defRPr sz="2000" b="1">
                <a:latin typeface="+mj-lt"/>
              </a:defRPr>
            </a:lvl6pPr>
            <a:lvl7pPr marL="0" indent="0" algn="r">
              <a:buNone/>
              <a:defRPr sz="2000" b="1">
                <a:latin typeface="+mj-lt"/>
              </a:defRPr>
            </a:lvl7pPr>
            <a:lvl8pPr marL="0" indent="0" algn="r">
              <a:buNone/>
              <a:defRPr sz="2000" b="1">
                <a:latin typeface="+mj-lt"/>
              </a:defRPr>
            </a:lvl8pPr>
            <a:lvl9pPr marL="0" indent="0" algn="r">
              <a:buNone/>
              <a:defRPr sz="2000" b="1">
                <a:latin typeface="+mj-lt"/>
              </a:defRPr>
            </a:lvl9pPr>
          </a:lstStyle>
          <a:p>
            <a:pPr lvl="0"/>
            <a:r>
              <a:rPr lang="de-DE" dirty="0"/>
              <a:t>00</a:t>
            </a:r>
          </a:p>
        </p:txBody>
      </p:sp>
      <p:sp>
        <p:nvSpPr>
          <p:cNvPr id="50" name="Textplatzhalter 4-3">
            <a:extLst>
              <a:ext uri="{FF2B5EF4-FFF2-40B4-BE49-F238E27FC236}">
                <a16:creationId xmlns:a16="http://schemas.microsoft.com/office/drawing/2014/main" id="{73613F52-3021-4855-9D18-B7C7D96385FB}"/>
              </a:ext>
            </a:extLst>
          </p:cNvPr>
          <p:cNvSpPr>
            <a:spLocks noGrp="1"/>
          </p:cNvSpPr>
          <p:nvPr>
            <p:ph type="body" sz="quarter" idx="31" hasCustomPrompt="1"/>
          </p:nvPr>
        </p:nvSpPr>
        <p:spPr bwMode="gray">
          <a:xfrm>
            <a:off x="9625286" y="3573264"/>
            <a:ext cx="2160240" cy="431800"/>
          </a:xfrm>
        </p:spPr>
        <p:txBody>
          <a:bodyPr anchor="ctr"/>
          <a:lstStyle>
            <a:lvl1pPr marL="0" indent="0">
              <a:spcBef>
                <a:spcPts val="0"/>
              </a:spcBef>
              <a:spcAft>
                <a:spcPts val="0"/>
              </a:spcAft>
              <a:buFont typeface="Arial" panose="020B0604020202020204" pitchFamily="34" charset="0"/>
              <a:buNone/>
              <a:defRPr sz="2000" b="0"/>
            </a:lvl1pPr>
            <a:lvl2pPr marL="0" indent="0">
              <a:spcBef>
                <a:spcPts val="0"/>
              </a:spcBef>
              <a:spcAft>
                <a:spcPts val="0"/>
              </a:spcAft>
              <a:buFont typeface="Arial" panose="020B0604020202020204" pitchFamily="34" charset="0"/>
              <a:buNone/>
              <a:defRPr sz="2000" b="0"/>
            </a:lvl2pPr>
            <a:lvl3pPr marL="0" indent="0">
              <a:spcBef>
                <a:spcPts val="0"/>
              </a:spcBef>
              <a:spcAft>
                <a:spcPts val="0"/>
              </a:spcAft>
              <a:buNone/>
              <a:defRPr sz="2000" b="0"/>
            </a:lvl3pPr>
            <a:lvl4pPr marL="0" indent="0">
              <a:spcBef>
                <a:spcPts val="0"/>
              </a:spcBef>
              <a:spcAft>
                <a:spcPts val="0"/>
              </a:spcAft>
              <a:buNone/>
              <a:defRPr sz="2000" b="0"/>
            </a:lvl4pPr>
            <a:lvl5pPr marL="0" indent="0">
              <a:spcBef>
                <a:spcPts val="0"/>
              </a:spcBef>
              <a:spcAft>
                <a:spcPts val="0"/>
              </a:spcAft>
              <a:buNone/>
              <a:defRPr sz="2000" b="0"/>
            </a:lvl5pPr>
            <a:lvl6pPr marL="0" indent="0">
              <a:spcBef>
                <a:spcPts val="0"/>
              </a:spcBef>
              <a:spcAft>
                <a:spcPts val="0"/>
              </a:spcAft>
              <a:buNone/>
              <a:defRPr sz="2000" b="0"/>
            </a:lvl6pPr>
            <a:lvl7pPr marL="0" indent="0">
              <a:spcBef>
                <a:spcPts val="0"/>
              </a:spcBef>
              <a:spcAft>
                <a:spcPts val="0"/>
              </a:spcAft>
              <a:buNone/>
              <a:defRPr sz="2000" b="0"/>
            </a:lvl7pPr>
            <a:lvl8pPr marL="0" indent="0">
              <a:spcBef>
                <a:spcPts val="0"/>
              </a:spcBef>
              <a:spcAft>
                <a:spcPts val="0"/>
              </a:spcAft>
              <a:buNone/>
              <a:defRPr sz="2000" b="0"/>
            </a:lvl8pPr>
            <a:lvl9pPr marL="0" indent="0">
              <a:spcBef>
                <a:spcPts val="0"/>
              </a:spcBef>
              <a:spcAft>
                <a:spcPts val="0"/>
              </a:spcAft>
              <a:buNone/>
              <a:defRPr sz="2000" b="0"/>
            </a:lvl9pPr>
          </a:lstStyle>
          <a:p>
            <a:pPr lvl="1"/>
            <a:r>
              <a:rPr lang="de-DE" sz="2000" dirty="0"/>
              <a:t>00:00 – 00:00 Uhr</a:t>
            </a:r>
          </a:p>
        </p:txBody>
      </p:sp>
      <p:sp>
        <p:nvSpPr>
          <p:cNvPr id="49" name="Textplatzhalter 4-2">
            <a:extLst>
              <a:ext uri="{FF2B5EF4-FFF2-40B4-BE49-F238E27FC236}">
                <a16:creationId xmlns:a16="http://schemas.microsoft.com/office/drawing/2014/main" id="{7F77C85E-DEFC-4DCF-86C0-10A7692C8F15}"/>
              </a:ext>
            </a:extLst>
          </p:cNvPr>
          <p:cNvSpPr>
            <a:spLocks noGrp="1"/>
          </p:cNvSpPr>
          <p:nvPr>
            <p:ph type="body" sz="quarter" idx="30" hasCustomPrompt="1"/>
          </p:nvPr>
        </p:nvSpPr>
        <p:spPr bwMode="gray">
          <a:xfrm>
            <a:off x="3793432" y="3572867"/>
            <a:ext cx="5759450" cy="431800"/>
          </a:xfrm>
        </p:spPr>
        <p:txBody>
          <a:bodyPr anchor="ctr"/>
          <a:lstStyle>
            <a:lvl1pPr marL="0" indent="0">
              <a:spcBef>
                <a:spcPts val="0"/>
              </a:spcBef>
              <a:spcAft>
                <a:spcPts val="0"/>
              </a:spcAft>
              <a:buFont typeface="Arial" panose="020B0604020202020204" pitchFamily="34" charset="0"/>
              <a:buNone/>
              <a:defRPr sz="2000" b="0"/>
            </a:lvl1pPr>
            <a:lvl2pPr marL="0" indent="0">
              <a:spcBef>
                <a:spcPts val="0"/>
              </a:spcBef>
              <a:spcAft>
                <a:spcPts val="0"/>
              </a:spcAft>
              <a:buFont typeface="Arial" panose="020B0604020202020204" pitchFamily="34" charset="0"/>
              <a:buNone/>
              <a:defRPr sz="2000" b="0"/>
            </a:lvl2pPr>
            <a:lvl3pPr marL="0" indent="0">
              <a:spcBef>
                <a:spcPts val="0"/>
              </a:spcBef>
              <a:spcAft>
                <a:spcPts val="0"/>
              </a:spcAft>
              <a:buNone/>
              <a:defRPr sz="2000" b="0"/>
            </a:lvl3pPr>
            <a:lvl4pPr marL="0" indent="0">
              <a:spcBef>
                <a:spcPts val="0"/>
              </a:spcBef>
              <a:spcAft>
                <a:spcPts val="0"/>
              </a:spcAft>
              <a:buNone/>
              <a:defRPr sz="2000" b="0"/>
            </a:lvl4pPr>
            <a:lvl5pPr marL="0" indent="0">
              <a:spcBef>
                <a:spcPts val="0"/>
              </a:spcBef>
              <a:spcAft>
                <a:spcPts val="0"/>
              </a:spcAft>
              <a:buNone/>
              <a:defRPr sz="2000" b="0"/>
            </a:lvl5pPr>
            <a:lvl6pPr marL="0" indent="0">
              <a:spcBef>
                <a:spcPts val="0"/>
              </a:spcBef>
              <a:spcAft>
                <a:spcPts val="0"/>
              </a:spcAft>
              <a:buNone/>
              <a:defRPr sz="2000" b="0"/>
            </a:lvl6pPr>
            <a:lvl7pPr marL="0" indent="0">
              <a:spcBef>
                <a:spcPts val="0"/>
              </a:spcBef>
              <a:spcAft>
                <a:spcPts val="0"/>
              </a:spcAft>
              <a:buNone/>
              <a:defRPr sz="2000" b="0"/>
            </a:lvl7pPr>
            <a:lvl8pPr marL="0" indent="0">
              <a:spcBef>
                <a:spcPts val="0"/>
              </a:spcBef>
              <a:spcAft>
                <a:spcPts val="0"/>
              </a:spcAft>
              <a:buNone/>
              <a:defRPr sz="2000" b="0"/>
            </a:lvl8pPr>
            <a:lvl9pPr marL="0" indent="0">
              <a:spcBef>
                <a:spcPts val="0"/>
              </a:spcBef>
              <a:spcAft>
                <a:spcPts val="0"/>
              </a:spcAft>
              <a:buNone/>
              <a:defRPr sz="2000" b="0"/>
            </a:lvl9pPr>
          </a:lstStyle>
          <a:p>
            <a:pPr lvl="1"/>
            <a:r>
              <a:rPr lang="de-DE" sz="2000" dirty="0"/>
              <a:t>Name des Kapitels in maximal zwei Zeilen</a:t>
            </a:r>
          </a:p>
        </p:txBody>
      </p:sp>
      <p:sp>
        <p:nvSpPr>
          <p:cNvPr id="48" name="Textplatzhalter 4-1">
            <a:extLst>
              <a:ext uri="{FF2B5EF4-FFF2-40B4-BE49-F238E27FC236}">
                <a16:creationId xmlns:a16="http://schemas.microsoft.com/office/drawing/2014/main" id="{41362BAE-74D5-469B-B661-FC85202C44C7}"/>
              </a:ext>
            </a:extLst>
          </p:cNvPr>
          <p:cNvSpPr>
            <a:spLocks noGrp="1"/>
          </p:cNvSpPr>
          <p:nvPr>
            <p:ph type="body" sz="quarter" idx="29" hasCustomPrompt="1"/>
          </p:nvPr>
        </p:nvSpPr>
        <p:spPr bwMode="gray">
          <a:xfrm>
            <a:off x="2928244" y="3572867"/>
            <a:ext cx="720725" cy="431800"/>
          </a:xfrm>
        </p:spPr>
        <p:txBody>
          <a:bodyPr anchor="ctr"/>
          <a:lstStyle>
            <a:lvl1pPr marL="0" indent="0" algn="r">
              <a:buFont typeface="Arial" panose="020B0604020202020204" pitchFamily="34" charset="0"/>
              <a:buNone/>
              <a:defRPr sz="2000" b="1">
                <a:latin typeface="+mj-lt"/>
              </a:defRPr>
            </a:lvl1pPr>
            <a:lvl2pPr marL="0" indent="0" algn="r">
              <a:buFont typeface="Arial" panose="020B0604020202020204" pitchFamily="34" charset="0"/>
              <a:buNone/>
              <a:defRPr sz="2000" b="1">
                <a:latin typeface="+mj-lt"/>
              </a:defRPr>
            </a:lvl2pPr>
            <a:lvl3pPr marL="0" indent="0" algn="r">
              <a:buNone/>
              <a:defRPr sz="2000" b="1">
                <a:latin typeface="+mj-lt"/>
              </a:defRPr>
            </a:lvl3pPr>
            <a:lvl4pPr marL="0" indent="0" algn="r">
              <a:buNone/>
              <a:defRPr sz="2000" b="1">
                <a:latin typeface="+mj-lt"/>
              </a:defRPr>
            </a:lvl4pPr>
            <a:lvl5pPr marL="0" indent="0" algn="r">
              <a:buNone/>
              <a:defRPr sz="2000" b="1">
                <a:latin typeface="+mj-lt"/>
              </a:defRPr>
            </a:lvl5pPr>
            <a:lvl6pPr marL="0" indent="0" algn="r">
              <a:buNone/>
              <a:defRPr sz="2000" b="1">
                <a:latin typeface="+mj-lt"/>
              </a:defRPr>
            </a:lvl6pPr>
            <a:lvl7pPr marL="0" indent="0" algn="r">
              <a:buNone/>
              <a:defRPr sz="2000" b="1">
                <a:latin typeface="+mj-lt"/>
              </a:defRPr>
            </a:lvl7pPr>
            <a:lvl8pPr marL="0" indent="0" algn="r">
              <a:buNone/>
              <a:defRPr sz="2000" b="1">
                <a:latin typeface="+mj-lt"/>
              </a:defRPr>
            </a:lvl8pPr>
            <a:lvl9pPr marL="0" indent="0" algn="r">
              <a:buNone/>
              <a:defRPr sz="2000" b="1">
                <a:latin typeface="+mj-lt"/>
              </a:defRPr>
            </a:lvl9pPr>
          </a:lstStyle>
          <a:p>
            <a:pPr lvl="0"/>
            <a:r>
              <a:rPr lang="de-DE" dirty="0"/>
              <a:t>00</a:t>
            </a:r>
          </a:p>
        </p:txBody>
      </p:sp>
      <p:sp>
        <p:nvSpPr>
          <p:cNvPr id="47" name="Textplatzhalter 3-3">
            <a:extLst>
              <a:ext uri="{FF2B5EF4-FFF2-40B4-BE49-F238E27FC236}">
                <a16:creationId xmlns:a16="http://schemas.microsoft.com/office/drawing/2014/main" id="{C9DEA275-0CC6-4DAE-827C-8E24D8822ADD}"/>
              </a:ext>
            </a:extLst>
          </p:cNvPr>
          <p:cNvSpPr>
            <a:spLocks noGrp="1"/>
          </p:cNvSpPr>
          <p:nvPr>
            <p:ph type="body" sz="quarter" idx="28" hasCustomPrompt="1"/>
          </p:nvPr>
        </p:nvSpPr>
        <p:spPr bwMode="gray">
          <a:xfrm>
            <a:off x="9624988" y="2997200"/>
            <a:ext cx="2160240" cy="431800"/>
          </a:xfrm>
        </p:spPr>
        <p:txBody>
          <a:bodyPr anchor="ctr"/>
          <a:lstStyle>
            <a:lvl1pPr marL="0" indent="0">
              <a:spcBef>
                <a:spcPts val="0"/>
              </a:spcBef>
              <a:spcAft>
                <a:spcPts val="0"/>
              </a:spcAft>
              <a:buFont typeface="Arial" panose="020B0604020202020204" pitchFamily="34" charset="0"/>
              <a:buNone/>
              <a:defRPr sz="2000" b="0"/>
            </a:lvl1pPr>
            <a:lvl2pPr marL="0" indent="0">
              <a:spcBef>
                <a:spcPts val="0"/>
              </a:spcBef>
              <a:spcAft>
                <a:spcPts val="0"/>
              </a:spcAft>
              <a:buFont typeface="Arial" panose="020B0604020202020204" pitchFamily="34" charset="0"/>
              <a:buNone/>
              <a:defRPr sz="2000" b="0"/>
            </a:lvl2pPr>
            <a:lvl3pPr marL="0" indent="0">
              <a:spcBef>
                <a:spcPts val="0"/>
              </a:spcBef>
              <a:spcAft>
                <a:spcPts val="0"/>
              </a:spcAft>
              <a:buNone/>
              <a:defRPr sz="2000" b="0"/>
            </a:lvl3pPr>
            <a:lvl4pPr marL="0" indent="0">
              <a:spcBef>
                <a:spcPts val="0"/>
              </a:spcBef>
              <a:spcAft>
                <a:spcPts val="0"/>
              </a:spcAft>
              <a:buNone/>
              <a:defRPr sz="2000" b="0"/>
            </a:lvl4pPr>
            <a:lvl5pPr marL="0" indent="0">
              <a:spcBef>
                <a:spcPts val="0"/>
              </a:spcBef>
              <a:spcAft>
                <a:spcPts val="0"/>
              </a:spcAft>
              <a:buNone/>
              <a:defRPr sz="2000" b="0"/>
            </a:lvl5pPr>
            <a:lvl6pPr marL="0" indent="0">
              <a:spcBef>
                <a:spcPts val="0"/>
              </a:spcBef>
              <a:spcAft>
                <a:spcPts val="0"/>
              </a:spcAft>
              <a:buNone/>
              <a:defRPr sz="2000" b="0"/>
            </a:lvl6pPr>
            <a:lvl7pPr marL="0" indent="0">
              <a:spcBef>
                <a:spcPts val="0"/>
              </a:spcBef>
              <a:spcAft>
                <a:spcPts val="0"/>
              </a:spcAft>
              <a:buNone/>
              <a:defRPr sz="2000" b="0"/>
            </a:lvl7pPr>
            <a:lvl8pPr marL="0" indent="0">
              <a:spcBef>
                <a:spcPts val="0"/>
              </a:spcBef>
              <a:spcAft>
                <a:spcPts val="0"/>
              </a:spcAft>
              <a:buNone/>
              <a:defRPr sz="2000" b="0"/>
            </a:lvl8pPr>
            <a:lvl9pPr marL="0" indent="0">
              <a:spcBef>
                <a:spcPts val="0"/>
              </a:spcBef>
              <a:spcAft>
                <a:spcPts val="0"/>
              </a:spcAft>
              <a:buNone/>
              <a:defRPr sz="2000" b="0"/>
            </a:lvl9pPr>
          </a:lstStyle>
          <a:p>
            <a:pPr lvl="1"/>
            <a:r>
              <a:rPr lang="de-DE" sz="2000" dirty="0"/>
              <a:t>00:00 – 00:00 Uhr</a:t>
            </a:r>
          </a:p>
        </p:txBody>
      </p:sp>
      <p:sp>
        <p:nvSpPr>
          <p:cNvPr id="46" name="Textplatzhalter 3-2">
            <a:extLst>
              <a:ext uri="{FF2B5EF4-FFF2-40B4-BE49-F238E27FC236}">
                <a16:creationId xmlns:a16="http://schemas.microsoft.com/office/drawing/2014/main" id="{D561C059-22AA-42EB-AA7D-1382F65649B8}"/>
              </a:ext>
            </a:extLst>
          </p:cNvPr>
          <p:cNvSpPr>
            <a:spLocks noGrp="1"/>
          </p:cNvSpPr>
          <p:nvPr>
            <p:ph type="body" sz="quarter" idx="27" hasCustomPrompt="1"/>
          </p:nvPr>
        </p:nvSpPr>
        <p:spPr bwMode="gray">
          <a:xfrm>
            <a:off x="3793134" y="2996803"/>
            <a:ext cx="5759450" cy="431800"/>
          </a:xfrm>
        </p:spPr>
        <p:txBody>
          <a:bodyPr anchor="ctr"/>
          <a:lstStyle>
            <a:lvl1pPr marL="0" indent="0">
              <a:spcBef>
                <a:spcPts val="0"/>
              </a:spcBef>
              <a:spcAft>
                <a:spcPts val="0"/>
              </a:spcAft>
              <a:buFont typeface="Arial" panose="020B0604020202020204" pitchFamily="34" charset="0"/>
              <a:buNone/>
              <a:defRPr sz="2000" b="0"/>
            </a:lvl1pPr>
            <a:lvl2pPr marL="0" indent="0">
              <a:spcBef>
                <a:spcPts val="0"/>
              </a:spcBef>
              <a:spcAft>
                <a:spcPts val="0"/>
              </a:spcAft>
              <a:buFont typeface="Arial" panose="020B0604020202020204" pitchFamily="34" charset="0"/>
              <a:buNone/>
              <a:defRPr sz="2000" b="0"/>
            </a:lvl2pPr>
            <a:lvl3pPr marL="0" indent="0">
              <a:spcBef>
                <a:spcPts val="0"/>
              </a:spcBef>
              <a:spcAft>
                <a:spcPts val="0"/>
              </a:spcAft>
              <a:buNone/>
              <a:defRPr sz="2000" b="0"/>
            </a:lvl3pPr>
            <a:lvl4pPr marL="0" indent="0">
              <a:spcBef>
                <a:spcPts val="0"/>
              </a:spcBef>
              <a:spcAft>
                <a:spcPts val="0"/>
              </a:spcAft>
              <a:buNone/>
              <a:defRPr sz="2000" b="0"/>
            </a:lvl4pPr>
            <a:lvl5pPr marL="0" indent="0">
              <a:spcBef>
                <a:spcPts val="0"/>
              </a:spcBef>
              <a:spcAft>
                <a:spcPts val="0"/>
              </a:spcAft>
              <a:buNone/>
              <a:defRPr sz="2000" b="0"/>
            </a:lvl5pPr>
            <a:lvl6pPr marL="0" indent="0">
              <a:spcBef>
                <a:spcPts val="0"/>
              </a:spcBef>
              <a:spcAft>
                <a:spcPts val="0"/>
              </a:spcAft>
              <a:buNone/>
              <a:defRPr sz="2000" b="0"/>
            </a:lvl6pPr>
            <a:lvl7pPr marL="0" indent="0">
              <a:spcBef>
                <a:spcPts val="0"/>
              </a:spcBef>
              <a:spcAft>
                <a:spcPts val="0"/>
              </a:spcAft>
              <a:buNone/>
              <a:defRPr sz="2000" b="0"/>
            </a:lvl7pPr>
            <a:lvl8pPr marL="0" indent="0">
              <a:spcBef>
                <a:spcPts val="0"/>
              </a:spcBef>
              <a:spcAft>
                <a:spcPts val="0"/>
              </a:spcAft>
              <a:buNone/>
              <a:defRPr sz="2000" b="0"/>
            </a:lvl8pPr>
            <a:lvl9pPr marL="0" indent="0">
              <a:spcBef>
                <a:spcPts val="0"/>
              </a:spcBef>
              <a:spcAft>
                <a:spcPts val="0"/>
              </a:spcAft>
              <a:buNone/>
              <a:defRPr sz="2000" b="0"/>
            </a:lvl9pPr>
          </a:lstStyle>
          <a:p>
            <a:pPr lvl="1"/>
            <a:r>
              <a:rPr lang="de-DE" sz="2000" dirty="0"/>
              <a:t>Name des Kapitels in maximal zwei Zeilen</a:t>
            </a:r>
          </a:p>
        </p:txBody>
      </p:sp>
      <p:sp>
        <p:nvSpPr>
          <p:cNvPr id="45" name="Textplatzhalter 3-1">
            <a:extLst>
              <a:ext uri="{FF2B5EF4-FFF2-40B4-BE49-F238E27FC236}">
                <a16:creationId xmlns:a16="http://schemas.microsoft.com/office/drawing/2014/main" id="{763704DD-B0DA-41E3-AF0B-99EEE0AA2E36}"/>
              </a:ext>
            </a:extLst>
          </p:cNvPr>
          <p:cNvSpPr>
            <a:spLocks noGrp="1"/>
          </p:cNvSpPr>
          <p:nvPr>
            <p:ph type="body" sz="quarter" idx="26" hasCustomPrompt="1"/>
          </p:nvPr>
        </p:nvSpPr>
        <p:spPr bwMode="gray">
          <a:xfrm>
            <a:off x="2927946" y="2996803"/>
            <a:ext cx="720725" cy="431800"/>
          </a:xfrm>
        </p:spPr>
        <p:txBody>
          <a:bodyPr anchor="ctr"/>
          <a:lstStyle>
            <a:lvl1pPr marL="0" indent="0" algn="r">
              <a:buFont typeface="Arial" panose="020B0604020202020204" pitchFamily="34" charset="0"/>
              <a:buNone/>
              <a:defRPr sz="2000" b="1">
                <a:latin typeface="+mj-lt"/>
              </a:defRPr>
            </a:lvl1pPr>
            <a:lvl2pPr marL="0" indent="0" algn="r">
              <a:buFont typeface="Arial" panose="020B0604020202020204" pitchFamily="34" charset="0"/>
              <a:buNone/>
              <a:defRPr sz="2000" b="1">
                <a:latin typeface="+mj-lt"/>
              </a:defRPr>
            </a:lvl2pPr>
            <a:lvl3pPr marL="0" indent="0" algn="r">
              <a:buNone/>
              <a:defRPr sz="2000" b="1">
                <a:latin typeface="+mj-lt"/>
              </a:defRPr>
            </a:lvl3pPr>
            <a:lvl4pPr marL="0" indent="0" algn="r">
              <a:buNone/>
              <a:defRPr sz="2000" b="1">
                <a:latin typeface="+mj-lt"/>
              </a:defRPr>
            </a:lvl4pPr>
            <a:lvl5pPr marL="0" indent="0" algn="r">
              <a:buNone/>
              <a:defRPr sz="2000" b="1">
                <a:latin typeface="+mj-lt"/>
              </a:defRPr>
            </a:lvl5pPr>
            <a:lvl6pPr marL="0" indent="0" algn="r">
              <a:buNone/>
              <a:defRPr sz="2000" b="1">
                <a:latin typeface="+mj-lt"/>
              </a:defRPr>
            </a:lvl6pPr>
            <a:lvl7pPr marL="0" indent="0" algn="r">
              <a:buNone/>
              <a:defRPr sz="2000" b="1">
                <a:latin typeface="+mj-lt"/>
              </a:defRPr>
            </a:lvl7pPr>
            <a:lvl8pPr marL="0" indent="0" algn="r">
              <a:buNone/>
              <a:defRPr sz="2000" b="1">
                <a:latin typeface="+mj-lt"/>
              </a:defRPr>
            </a:lvl8pPr>
            <a:lvl9pPr marL="0" indent="0" algn="r">
              <a:buNone/>
              <a:defRPr sz="2000" b="1">
                <a:latin typeface="+mj-lt"/>
              </a:defRPr>
            </a:lvl9pPr>
          </a:lstStyle>
          <a:p>
            <a:pPr lvl="0"/>
            <a:r>
              <a:rPr lang="de-DE" dirty="0"/>
              <a:t>00</a:t>
            </a:r>
          </a:p>
        </p:txBody>
      </p:sp>
      <p:sp>
        <p:nvSpPr>
          <p:cNvPr id="44" name="Textplatzhalter 2-3">
            <a:extLst>
              <a:ext uri="{FF2B5EF4-FFF2-40B4-BE49-F238E27FC236}">
                <a16:creationId xmlns:a16="http://schemas.microsoft.com/office/drawing/2014/main" id="{5D680BC3-DF57-4466-BE93-42481365810C}"/>
              </a:ext>
            </a:extLst>
          </p:cNvPr>
          <p:cNvSpPr>
            <a:spLocks noGrp="1"/>
          </p:cNvSpPr>
          <p:nvPr>
            <p:ph type="body" sz="quarter" idx="25" hasCustomPrompt="1"/>
          </p:nvPr>
        </p:nvSpPr>
        <p:spPr bwMode="gray">
          <a:xfrm>
            <a:off x="9624690" y="2421136"/>
            <a:ext cx="2160240" cy="431800"/>
          </a:xfrm>
        </p:spPr>
        <p:txBody>
          <a:bodyPr anchor="ctr"/>
          <a:lstStyle>
            <a:lvl1pPr marL="0" indent="0">
              <a:spcBef>
                <a:spcPts val="0"/>
              </a:spcBef>
              <a:spcAft>
                <a:spcPts val="0"/>
              </a:spcAft>
              <a:buFont typeface="Arial" panose="020B0604020202020204" pitchFamily="34" charset="0"/>
              <a:buNone/>
              <a:defRPr sz="2000" b="0"/>
            </a:lvl1pPr>
            <a:lvl2pPr marL="0" indent="0">
              <a:spcBef>
                <a:spcPts val="0"/>
              </a:spcBef>
              <a:spcAft>
                <a:spcPts val="0"/>
              </a:spcAft>
              <a:buFont typeface="Arial" panose="020B0604020202020204" pitchFamily="34" charset="0"/>
              <a:buNone/>
              <a:defRPr sz="2000" b="0"/>
            </a:lvl2pPr>
            <a:lvl3pPr marL="0" indent="0">
              <a:spcBef>
                <a:spcPts val="0"/>
              </a:spcBef>
              <a:spcAft>
                <a:spcPts val="0"/>
              </a:spcAft>
              <a:buNone/>
              <a:defRPr sz="2000" b="0"/>
            </a:lvl3pPr>
            <a:lvl4pPr marL="0" indent="0">
              <a:spcBef>
                <a:spcPts val="0"/>
              </a:spcBef>
              <a:spcAft>
                <a:spcPts val="0"/>
              </a:spcAft>
              <a:buNone/>
              <a:defRPr sz="2000" b="0"/>
            </a:lvl4pPr>
            <a:lvl5pPr marL="0" indent="0">
              <a:spcBef>
                <a:spcPts val="0"/>
              </a:spcBef>
              <a:spcAft>
                <a:spcPts val="0"/>
              </a:spcAft>
              <a:buNone/>
              <a:defRPr sz="2000" b="0"/>
            </a:lvl5pPr>
            <a:lvl6pPr marL="0" indent="0">
              <a:spcBef>
                <a:spcPts val="0"/>
              </a:spcBef>
              <a:spcAft>
                <a:spcPts val="0"/>
              </a:spcAft>
              <a:buNone/>
              <a:defRPr sz="2000" b="0"/>
            </a:lvl6pPr>
            <a:lvl7pPr marL="0" indent="0">
              <a:spcBef>
                <a:spcPts val="0"/>
              </a:spcBef>
              <a:spcAft>
                <a:spcPts val="0"/>
              </a:spcAft>
              <a:buNone/>
              <a:defRPr sz="2000" b="0"/>
            </a:lvl7pPr>
            <a:lvl8pPr marL="0" indent="0">
              <a:spcBef>
                <a:spcPts val="0"/>
              </a:spcBef>
              <a:spcAft>
                <a:spcPts val="0"/>
              </a:spcAft>
              <a:buNone/>
              <a:defRPr sz="2000" b="0"/>
            </a:lvl8pPr>
            <a:lvl9pPr marL="0" indent="0">
              <a:spcBef>
                <a:spcPts val="0"/>
              </a:spcBef>
              <a:spcAft>
                <a:spcPts val="0"/>
              </a:spcAft>
              <a:buNone/>
              <a:defRPr sz="2000" b="0"/>
            </a:lvl9pPr>
          </a:lstStyle>
          <a:p>
            <a:pPr lvl="1"/>
            <a:r>
              <a:rPr lang="de-DE" sz="2000" dirty="0"/>
              <a:t>00:00 – 00:00 Uhr</a:t>
            </a:r>
          </a:p>
        </p:txBody>
      </p:sp>
      <p:sp>
        <p:nvSpPr>
          <p:cNvPr id="43" name="Textplatzhalter 2-2">
            <a:extLst>
              <a:ext uri="{FF2B5EF4-FFF2-40B4-BE49-F238E27FC236}">
                <a16:creationId xmlns:a16="http://schemas.microsoft.com/office/drawing/2014/main" id="{A9B3C898-9172-4835-86DE-4DC02845FB2F}"/>
              </a:ext>
            </a:extLst>
          </p:cNvPr>
          <p:cNvSpPr>
            <a:spLocks noGrp="1"/>
          </p:cNvSpPr>
          <p:nvPr>
            <p:ph type="body" sz="quarter" idx="24" hasCustomPrompt="1"/>
          </p:nvPr>
        </p:nvSpPr>
        <p:spPr bwMode="gray">
          <a:xfrm>
            <a:off x="3792836" y="2420739"/>
            <a:ext cx="5759450" cy="431800"/>
          </a:xfrm>
        </p:spPr>
        <p:txBody>
          <a:bodyPr anchor="ctr"/>
          <a:lstStyle>
            <a:lvl1pPr marL="0" indent="0">
              <a:spcBef>
                <a:spcPts val="0"/>
              </a:spcBef>
              <a:spcAft>
                <a:spcPts val="0"/>
              </a:spcAft>
              <a:buFont typeface="Arial" panose="020B0604020202020204" pitchFamily="34" charset="0"/>
              <a:buNone/>
              <a:defRPr sz="2000" b="0"/>
            </a:lvl1pPr>
            <a:lvl2pPr marL="0" indent="0">
              <a:spcBef>
                <a:spcPts val="0"/>
              </a:spcBef>
              <a:spcAft>
                <a:spcPts val="0"/>
              </a:spcAft>
              <a:buFont typeface="Arial" panose="020B0604020202020204" pitchFamily="34" charset="0"/>
              <a:buNone/>
              <a:defRPr sz="2000" b="0"/>
            </a:lvl2pPr>
            <a:lvl3pPr marL="0" indent="0">
              <a:spcBef>
                <a:spcPts val="0"/>
              </a:spcBef>
              <a:spcAft>
                <a:spcPts val="0"/>
              </a:spcAft>
              <a:buNone/>
              <a:defRPr sz="2000" b="0"/>
            </a:lvl3pPr>
            <a:lvl4pPr marL="0" indent="0">
              <a:spcBef>
                <a:spcPts val="0"/>
              </a:spcBef>
              <a:spcAft>
                <a:spcPts val="0"/>
              </a:spcAft>
              <a:buNone/>
              <a:defRPr sz="2000" b="0"/>
            </a:lvl4pPr>
            <a:lvl5pPr marL="0" indent="0">
              <a:spcBef>
                <a:spcPts val="0"/>
              </a:spcBef>
              <a:spcAft>
                <a:spcPts val="0"/>
              </a:spcAft>
              <a:buNone/>
              <a:defRPr sz="2000" b="0"/>
            </a:lvl5pPr>
            <a:lvl6pPr marL="0" indent="0">
              <a:spcBef>
                <a:spcPts val="0"/>
              </a:spcBef>
              <a:spcAft>
                <a:spcPts val="0"/>
              </a:spcAft>
              <a:buNone/>
              <a:defRPr sz="2000" b="0"/>
            </a:lvl6pPr>
            <a:lvl7pPr marL="0" indent="0">
              <a:spcBef>
                <a:spcPts val="0"/>
              </a:spcBef>
              <a:spcAft>
                <a:spcPts val="0"/>
              </a:spcAft>
              <a:buNone/>
              <a:defRPr sz="2000" b="0"/>
            </a:lvl7pPr>
            <a:lvl8pPr marL="0" indent="0">
              <a:spcBef>
                <a:spcPts val="0"/>
              </a:spcBef>
              <a:spcAft>
                <a:spcPts val="0"/>
              </a:spcAft>
              <a:buNone/>
              <a:defRPr sz="2000" b="0"/>
            </a:lvl8pPr>
            <a:lvl9pPr marL="0" indent="0">
              <a:spcBef>
                <a:spcPts val="0"/>
              </a:spcBef>
              <a:spcAft>
                <a:spcPts val="0"/>
              </a:spcAft>
              <a:buNone/>
              <a:defRPr sz="2000" b="0"/>
            </a:lvl9pPr>
          </a:lstStyle>
          <a:p>
            <a:pPr lvl="1"/>
            <a:r>
              <a:rPr lang="de-DE" sz="2000" dirty="0"/>
              <a:t>Name des Kapitels in maximal zwei Zeilen</a:t>
            </a:r>
          </a:p>
        </p:txBody>
      </p:sp>
      <p:sp>
        <p:nvSpPr>
          <p:cNvPr id="42" name="Textplatzhalter 2-1">
            <a:extLst>
              <a:ext uri="{FF2B5EF4-FFF2-40B4-BE49-F238E27FC236}">
                <a16:creationId xmlns:a16="http://schemas.microsoft.com/office/drawing/2014/main" id="{8387B449-594D-4768-8303-12874A9AA42F}"/>
              </a:ext>
            </a:extLst>
          </p:cNvPr>
          <p:cNvSpPr>
            <a:spLocks noGrp="1"/>
          </p:cNvSpPr>
          <p:nvPr>
            <p:ph type="body" sz="quarter" idx="23" hasCustomPrompt="1"/>
          </p:nvPr>
        </p:nvSpPr>
        <p:spPr bwMode="gray">
          <a:xfrm>
            <a:off x="2927648" y="2420739"/>
            <a:ext cx="720725" cy="431800"/>
          </a:xfrm>
        </p:spPr>
        <p:txBody>
          <a:bodyPr anchor="ctr"/>
          <a:lstStyle>
            <a:lvl1pPr marL="0" indent="0" algn="r">
              <a:buFont typeface="Arial" panose="020B0604020202020204" pitchFamily="34" charset="0"/>
              <a:buNone/>
              <a:defRPr sz="2000" b="1">
                <a:latin typeface="+mj-lt"/>
              </a:defRPr>
            </a:lvl1pPr>
            <a:lvl2pPr marL="0" indent="0" algn="r">
              <a:buFont typeface="Arial" panose="020B0604020202020204" pitchFamily="34" charset="0"/>
              <a:buNone/>
              <a:defRPr sz="2000" b="1">
                <a:latin typeface="+mj-lt"/>
              </a:defRPr>
            </a:lvl2pPr>
            <a:lvl3pPr marL="0" indent="0" algn="r">
              <a:buNone/>
              <a:defRPr sz="2000" b="1">
                <a:latin typeface="+mj-lt"/>
              </a:defRPr>
            </a:lvl3pPr>
            <a:lvl4pPr marL="0" indent="0" algn="r">
              <a:buNone/>
              <a:defRPr sz="2000" b="1">
                <a:latin typeface="+mj-lt"/>
              </a:defRPr>
            </a:lvl4pPr>
            <a:lvl5pPr marL="0" indent="0" algn="r">
              <a:buNone/>
              <a:defRPr sz="2000" b="1">
                <a:latin typeface="+mj-lt"/>
              </a:defRPr>
            </a:lvl5pPr>
            <a:lvl6pPr marL="0" indent="0" algn="r">
              <a:buNone/>
              <a:defRPr sz="2000" b="1">
                <a:latin typeface="+mj-lt"/>
              </a:defRPr>
            </a:lvl6pPr>
            <a:lvl7pPr marL="0" indent="0" algn="r">
              <a:buNone/>
              <a:defRPr sz="2000" b="1">
                <a:latin typeface="+mj-lt"/>
              </a:defRPr>
            </a:lvl7pPr>
            <a:lvl8pPr marL="0" indent="0" algn="r">
              <a:buNone/>
              <a:defRPr sz="2000" b="1">
                <a:latin typeface="+mj-lt"/>
              </a:defRPr>
            </a:lvl8pPr>
            <a:lvl9pPr marL="0" indent="0" algn="r">
              <a:buNone/>
              <a:defRPr sz="2000" b="1">
                <a:latin typeface="+mj-lt"/>
              </a:defRPr>
            </a:lvl9pPr>
          </a:lstStyle>
          <a:p>
            <a:pPr lvl="0"/>
            <a:r>
              <a:rPr lang="de-DE" dirty="0"/>
              <a:t>00</a:t>
            </a:r>
          </a:p>
        </p:txBody>
      </p:sp>
      <p:sp>
        <p:nvSpPr>
          <p:cNvPr id="41" name="Textplatzhalter 1-3">
            <a:extLst>
              <a:ext uri="{FF2B5EF4-FFF2-40B4-BE49-F238E27FC236}">
                <a16:creationId xmlns:a16="http://schemas.microsoft.com/office/drawing/2014/main" id="{11786719-0469-45CF-86B5-EB7B0E2295DE}"/>
              </a:ext>
            </a:extLst>
          </p:cNvPr>
          <p:cNvSpPr>
            <a:spLocks noGrp="1"/>
          </p:cNvSpPr>
          <p:nvPr>
            <p:ph type="body" sz="quarter" idx="22" hasCustomPrompt="1"/>
          </p:nvPr>
        </p:nvSpPr>
        <p:spPr bwMode="gray">
          <a:xfrm>
            <a:off x="9624392" y="1845072"/>
            <a:ext cx="2160240" cy="431800"/>
          </a:xfrm>
        </p:spPr>
        <p:txBody>
          <a:bodyPr anchor="ctr"/>
          <a:lstStyle>
            <a:lvl1pPr marL="0" indent="0">
              <a:spcBef>
                <a:spcPts val="0"/>
              </a:spcBef>
              <a:spcAft>
                <a:spcPts val="0"/>
              </a:spcAft>
              <a:buFont typeface="Arial" panose="020B0604020202020204" pitchFamily="34" charset="0"/>
              <a:buNone/>
              <a:defRPr sz="2000" b="0"/>
            </a:lvl1pPr>
            <a:lvl2pPr marL="0" indent="0">
              <a:spcBef>
                <a:spcPts val="0"/>
              </a:spcBef>
              <a:spcAft>
                <a:spcPts val="0"/>
              </a:spcAft>
              <a:buFont typeface="Arial" panose="020B0604020202020204" pitchFamily="34" charset="0"/>
              <a:buNone/>
              <a:defRPr sz="2000" b="0"/>
            </a:lvl2pPr>
            <a:lvl3pPr marL="0" indent="0">
              <a:spcBef>
                <a:spcPts val="0"/>
              </a:spcBef>
              <a:spcAft>
                <a:spcPts val="0"/>
              </a:spcAft>
              <a:buNone/>
              <a:defRPr sz="2000" b="0"/>
            </a:lvl3pPr>
            <a:lvl4pPr marL="0" indent="0">
              <a:spcBef>
                <a:spcPts val="0"/>
              </a:spcBef>
              <a:spcAft>
                <a:spcPts val="0"/>
              </a:spcAft>
              <a:buNone/>
              <a:defRPr sz="2000" b="0"/>
            </a:lvl4pPr>
            <a:lvl5pPr marL="0" indent="0">
              <a:spcBef>
                <a:spcPts val="0"/>
              </a:spcBef>
              <a:spcAft>
                <a:spcPts val="0"/>
              </a:spcAft>
              <a:buNone/>
              <a:defRPr sz="2000" b="0"/>
            </a:lvl5pPr>
            <a:lvl6pPr marL="0" indent="0">
              <a:spcBef>
                <a:spcPts val="0"/>
              </a:spcBef>
              <a:spcAft>
                <a:spcPts val="0"/>
              </a:spcAft>
              <a:buNone/>
              <a:defRPr sz="2000" b="0"/>
            </a:lvl6pPr>
            <a:lvl7pPr marL="0" indent="0">
              <a:spcBef>
                <a:spcPts val="0"/>
              </a:spcBef>
              <a:spcAft>
                <a:spcPts val="0"/>
              </a:spcAft>
              <a:buNone/>
              <a:defRPr sz="2000" b="0"/>
            </a:lvl7pPr>
            <a:lvl8pPr marL="0" indent="0">
              <a:spcBef>
                <a:spcPts val="0"/>
              </a:spcBef>
              <a:spcAft>
                <a:spcPts val="0"/>
              </a:spcAft>
              <a:buNone/>
              <a:defRPr sz="2000" b="0"/>
            </a:lvl8pPr>
            <a:lvl9pPr marL="0" indent="0">
              <a:spcBef>
                <a:spcPts val="0"/>
              </a:spcBef>
              <a:spcAft>
                <a:spcPts val="0"/>
              </a:spcAft>
              <a:buNone/>
              <a:defRPr sz="2000" b="0"/>
            </a:lvl9pPr>
          </a:lstStyle>
          <a:p>
            <a:pPr lvl="1"/>
            <a:r>
              <a:rPr lang="de-DE" sz="2000" dirty="0"/>
              <a:t>00:00 – 00:00 Uhr</a:t>
            </a:r>
          </a:p>
        </p:txBody>
      </p:sp>
      <p:sp>
        <p:nvSpPr>
          <p:cNvPr id="40" name="Textplatzhalter 1-2">
            <a:extLst>
              <a:ext uri="{FF2B5EF4-FFF2-40B4-BE49-F238E27FC236}">
                <a16:creationId xmlns:a16="http://schemas.microsoft.com/office/drawing/2014/main" id="{8CA17E35-3628-4D87-B155-499F863CA0D5}"/>
              </a:ext>
            </a:extLst>
          </p:cNvPr>
          <p:cNvSpPr>
            <a:spLocks noGrp="1"/>
          </p:cNvSpPr>
          <p:nvPr>
            <p:ph type="body" sz="quarter" idx="21" hasCustomPrompt="1"/>
          </p:nvPr>
        </p:nvSpPr>
        <p:spPr bwMode="gray">
          <a:xfrm>
            <a:off x="3792538" y="1844675"/>
            <a:ext cx="5759450" cy="431800"/>
          </a:xfrm>
        </p:spPr>
        <p:txBody>
          <a:bodyPr anchor="ctr"/>
          <a:lstStyle>
            <a:lvl1pPr marL="0" indent="0">
              <a:spcBef>
                <a:spcPts val="0"/>
              </a:spcBef>
              <a:spcAft>
                <a:spcPts val="0"/>
              </a:spcAft>
              <a:buFont typeface="Arial" panose="020B0604020202020204" pitchFamily="34" charset="0"/>
              <a:buNone/>
              <a:defRPr sz="2000" b="0"/>
            </a:lvl1pPr>
            <a:lvl2pPr marL="0" indent="0">
              <a:spcBef>
                <a:spcPts val="0"/>
              </a:spcBef>
              <a:spcAft>
                <a:spcPts val="0"/>
              </a:spcAft>
              <a:buFont typeface="Arial" panose="020B0604020202020204" pitchFamily="34" charset="0"/>
              <a:buNone/>
              <a:defRPr sz="2000" b="0"/>
            </a:lvl2pPr>
            <a:lvl3pPr marL="0" indent="0">
              <a:spcBef>
                <a:spcPts val="0"/>
              </a:spcBef>
              <a:spcAft>
                <a:spcPts val="0"/>
              </a:spcAft>
              <a:buNone/>
              <a:defRPr sz="2000" b="0"/>
            </a:lvl3pPr>
            <a:lvl4pPr marL="0" indent="0">
              <a:spcBef>
                <a:spcPts val="0"/>
              </a:spcBef>
              <a:spcAft>
                <a:spcPts val="0"/>
              </a:spcAft>
              <a:buNone/>
              <a:defRPr sz="2000" b="0"/>
            </a:lvl4pPr>
            <a:lvl5pPr marL="0" indent="0">
              <a:spcBef>
                <a:spcPts val="0"/>
              </a:spcBef>
              <a:spcAft>
                <a:spcPts val="0"/>
              </a:spcAft>
              <a:buNone/>
              <a:defRPr sz="2000" b="0"/>
            </a:lvl5pPr>
            <a:lvl6pPr marL="0" indent="0">
              <a:spcBef>
                <a:spcPts val="0"/>
              </a:spcBef>
              <a:spcAft>
                <a:spcPts val="0"/>
              </a:spcAft>
              <a:buNone/>
              <a:defRPr sz="2000" b="0"/>
            </a:lvl6pPr>
            <a:lvl7pPr marL="0" indent="0">
              <a:spcBef>
                <a:spcPts val="0"/>
              </a:spcBef>
              <a:spcAft>
                <a:spcPts val="0"/>
              </a:spcAft>
              <a:buNone/>
              <a:defRPr sz="2000" b="0"/>
            </a:lvl7pPr>
            <a:lvl8pPr marL="0" indent="0">
              <a:spcBef>
                <a:spcPts val="0"/>
              </a:spcBef>
              <a:spcAft>
                <a:spcPts val="0"/>
              </a:spcAft>
              <a:buNone/>
              <a:defRPr sz="2000" b="0"/>
            </a:lvl8pPr>
            <a:lvl9pPr marL="0" indent="0">
              <a:spcBef>
                <a:spcPts val="0"/>
              </a:spcBef>
              <a:spcAft>
                <a:spcPts val="0"/>
              </a:spcAft>
              <a:buNone/>
              <a:defRPr sz="2000" b="0"/>
            </a:lvl9pPr>
          </a:lstStyle>
          <a:p>
            <a:pPr lvl="1"/>
            <a:r>
              <a:rPr lang="de-DE" sz="2000" dirty="0"/>
              <a:t>Name des Kapitels in maximal zwei Zeilen</a:t>
            </a:r>
          </a:p>
        </p:txBody>
      </p:sp>
      <p:sp>
        <p:nvSpPr>
          <p:cNvPr id="38" name="Textplatzhalter 1-1">
            <a:extLst>
              <a:ext uri="{FF2B5EF4-FFF2-40B4-BE49-F238E27FC236}">
                <a16:creationId xmlns:a16="http://schemas.microsoft.com/office/drawing/2014/main" id="{60C4FFDD-5E41-40B6-BEEA-70B7C8AB9796}"/>
              </a:ext>
            </a:extLst>
          </p:cNvPr>
          <p:cNvSpPr>
            <a:spLocks noGrp="1"/>
          </p:cNvSpPr>
          <p:nvPr>
            <p:ph type="body" sz="quarter" idx="20" hasCustomPrompt="1"/>
          </p:nvPr>
        </p:nvSpPr>
        <p:spPr bwMode="gray">
          <a:xfrm>
            <a:off x="2927350" y="1844675"/>
            <a:ext cx="720725" cy="431800"/>
          </a:xfrm>
        </p:spPr>
        <p:txBody>
          <a:bodyPr anchor="ctr"/>
          <a:lstStyle>
            <a:lvl1pPr marL="0" indent="0" algn="r">
              <a:buFont typeface="Arial" panose="020B0604020202020204" pitchFamily="34" charset="0"/>
              <a:buNone/>
              <a:defRPr sz="2000" b="1">
                <a:latin typeface="+mj-lt"/>
              </a:defRPr>
            </a:lvl1pPr>
            <a:lvl2pPr marL="0" indent="0" algn="r">
              <a:buFont typeface="Arial" panose="020B0604020202020204" pitchFamily="34" charset="0"/>
              <a:buNone/>
              <a:defRPr sz="2000" b="1">
                <a:latin typeface="+mj-lt"/>
              </a:defRPr>
            </a:lvl2pPr>
            <a:lvl3pPr marL="0" indent="0" algn="r">
              <a:buNone/>
              <a:defRPr sz="2000" b="1">
                <a:latin typeface="+mj-lt"/>
              </a:defRPr>
            </a:lvl3pPr>
            <a:lvl4pPr marL="0" indent="0" algn="r">
              <a:buNone/>
              <a:defRPr sz="2000" b="1">
                <a:latin typeface="+mj-lt"/>
              </a:defRPr>
            </a:lvl4pPr>
            <a:lvl5pPr marL="0" indent="0" algn="r">
              <a:buNone/>
              <a:defRPr sz="2000" b="1">
                <a:latin typeface="+mj-lt"/>
              </a:defRPr>
            </a:lvl5pPr>
            <a:lvl6pPr marL="0" indent="0" algn="r">
              <a:buNone/>
              <a:defRPr sz="2000" b="1">
                <a:latin typeface="+mj-lt"/>
              </a:defRPr>
            </a:lvl6pPr>
            <a:lvl7pPr marL="0" indent="0" algn="r">
              <a:buNone/>
              <a:defRPr sz="2000" b="1">
                <a:latin typeface="+mj-lt"/>
              </a:defRPr>
            </a:lvl7pPr>
            <a:lvl8pPr marL="0" indent="0" algn="r">
              <a:buNone/>
              <a:defRPr sz="2000" b="1">
                <a:latin typeface="+mj-lt"/>
              </a:defRPr>
            </a:lvl8pPr>
            <a:lvl9pPr marL="0" indent="0" algn="r">
              <a:buNone/>
              <a:defRPr sz="2000" b="1">
                <a:latin typeface="+mj-lt"/>
              </a:defRPr>
            </a:lvl9pPr>
          </a:lstStyle>
          <a:p>
            <a:pPr lvl="0"/>
            <a:r>
              <a:rPr lang="de-DE" dirty="0"/>
              <a:t>00</a:t>
            </a:r>
          </a:p>
        </p:txBody>
      </p:sp>
      <p:sp>
        <p:nvSpPr>
          <p:cNvPr id="12" name="Titelplatzhalter 1">
            <a:extLst>
              <a:ext uri="{FF2B5EF4-FFF2-40B4-BE49-F238E27FC236}">
                <a16:creationId xmlns:a16="http://schemas.microsoft.com/office/drawing/2014/main" id="{3EBDBE0F-F52C-4A65-BFDE-28D54BBC0171}"/>
              </a:ext>
            </a:extLst>
          </p:cNvPr>
          <p:cNvSpPr>
            <a:spLocks noGrp="1"/>
          </p:cNvSpPr>
          <p:nvPr>
            <p:ph type="title" hasCustomPrompt="1"/>
          </p:nvPr>
        </p:nvSpPr>
        <p:spPr bwMode="gray">
          <a:xfrm>
            <a:off x="406799" y="619201"/>
            <a:ext cx="11377214" cy="649560"/>
          </a:xfrm>
          <a:prstGeom prst="rect">
            <a:avLst/>
          </a:prstGeom>
          <a:ln w="38100">
            <a:noFill/>
            <a:miter lim="800000"/>
          </a:ln>
        </p:spPr>
        <p:txBody>
          <a:bodyPr vert="horz" wrap="square" lIns="0" tIns="0" rIns="0" bIns="0" rtlCol="0" anchor="t" anchorCtr="0">
            <a:noAutofit/>
          </a:bodyPr>
          <a:lstStyle>
            <a:lvl1pPr algn="l">
              <a:defRPr sz="3600">
                <a:solidFill>
                  <a:schemeClr val="tx1"/>
                </a:solidFill>
              </a:defRPr>
            </a:lvl1pPr>
          </a:lstStyle>
          <a:p>
            <a:r>
              <a:rPr lang="de-DE" dirty="0"/>
              <a:t>Agenda</a:t>
            </a:r>
          </a:p>
        </p:txBody>
      </p:sp>
    </p:spTree>
    <p:extLst>
      <p:ext uri="{BB962C8B-B14F-4D97-AF65-F5344CB8AC3E}">
        <p14:creationId xmlns:p14="http://schemas.microsoft.com/office/powerpoint/2010/main" val="171891558"/>
      </p:ext>
    </p:extLst>
  </p:cSld>
  <p:clrMapOvr>
    <a:masterClrMapping/>
  </p:clrMapOvr>
  <p:extLst>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Agenda zweispaltig">
    <p:spTree>
      <p:nvGrpSpPr>
        <p:cNvPr id="1" name=""/>
        <p:cNvGrpSpPr/>
        <p:nvPr/>
      </p:nvGrpSpPr>
      <p:grpSpPr>
        <a:xfrm>
          <a:off x="0" y="0"/>
          <a:ext cx="0" cy="0"/>
          <a:chOff x="0" y="0"/>
          <a:chExt cx="0" cy="0"/>
        </a:xfrm>
      </p:grpSpPr>
      <p:sp>
        <p:nvSpPr>
          <p:cNvPr id="44" name="Rahmen">
            <a:extLst>
              <a:ext uri="{FF2B5EF4-FFF2-40B4-BE49-F238E27FC236}">
                <a16:creationId xmlns:a16="http://schemas.microsoft.com/office/drawing/2014/main" id="{D758836B-8EEB-4838-9851-09887081A6DC}"/>
              </a:ext>
            </a:extLst>
          </p:cNvPr>
          <p:cNvSpPr>
            <a:spLocks noGrp="1"/>
          </p:cNvSpPr>
          <p:nvPr>
            <p:ph type="body" sz="quarter" idx="49" hasCustomPrompt="1"/>
          </p:nvPr>
        </p:nvSpPr>
        <p:spPr bwMode="gray">
          <a:xfrm>
            <a:off x="2927350" y="1557338"/>
            <a:ext cx="9264650" cy="3959225"/>
          </a:xfrm>
          <a:custGeom>
            <a:avLst/>
            <a:gdLst>
              <a:gd name="connsiteX0" fmla="*/ 0 w 10000"/>
              <a:gd name="connsiteY0" fmla="*/ 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0 h 10000"/>
              <a:gd name="connsiteX0" fmla="*/ 10000 w 10098"/>
              <a:gd name="connsiteY0" fmla="*/ 10000 h 10231"/>
              <a:gd name="connsiteX1" fmla="*/ 0 w 10098"/>
              <a:gd name="connsiteY1" fmla="*/ 10000 h 10231"/>
              <a:gd name="connsiteX2" fmla="*/ 0 w 10098"/>
              <a:gd name="connsiteY2" fmla="*/ 0 h 10231"/>
              <a:gd name="connsiteX3" fmla="*/ 10000 w 10098"/>
              <a:gd name="connsiteY3" fmla="*/ 0 h 10231"/>
              <a:gd name="connsiteX4" fmla="*/ 10098 w 10098"/>
              <a:gd name="connsiteY4" fmla="*/ 10231 h 10231"/>
              <a:gd name="connsiteX0" fmla="*/ 10000 w 10000"/>
              <a:gd name="connsiteY0" fmla="*/ 10000 h 10000"/>
              <a:gd name="connsiteX1" fmla="*/ 0 w 10000"/>
              <a:gd name="connsiteY1" fmla="*/ 10000 h 10000"/>
              <a:gd name="connsiteX2" fmla="*/ 0 w 10000"/>
              <a:gd name="connsiteY2" fmla="*/ 0 h 10000"/>
              <a:gd name="connsiteX3" fmla="*/ 10000 w 10000"/>
              <a:gd name="connsiteY3" fmla="*/ 0 h 10000"/>
            </a:gdLst>
            <a:ahLst/>
            <a:cxnLst>
              <a:cxn ang="0">
                <a:pos x="connsiteX0" y="connsiteY0"/>
              </a:cxn>
              <a:cxn ang="0">
                <a:pos x="connsiteX1" y="connsiteY1"/>
              </a:cxn>
              <a:cxn ang="0">
                <a:pos x="connsiteX2" y="connsiteY2"/>
              </a:cxn>
              <a:cxn ang="0">
                <a:pos x="connsiteX3" y="connsiteY3"/>
              </a:cxn>
            </a:cxnLst>
            <a:rect l="l" t="t" r="r" b="b"/>
            <a:pathLst>
              <a:path w="10000" h="10000">
                <a:moveTo>
                  <a:pt x="10000" y="10000"/>
                </a:moveTo>
                <a:lnTo>
                  <a:pt x="0" y="10000"/>
                </a:lnTo>
                <a:lnTo>
                  <a:pt x="0" y="0"/>
                </a:lnTo>
                <a:lnTo>
                  <a:pt x="10000" y="0"/>
                </a:lnTo>
              </a:path>
            </a:pathLst>
          </a:custGeom>
          <a:ln w="38100">
            <a:solidFill>
              <a:schemeClr val="accent4"/>
            </a:solidFill>
            <a:miter lim="800000"/>
          </a:ln>
        </p:spPr>
        <p:txBody>
          <a:bodyPr/>
          <a:lstStyle>
            <a:lvl1pPr marL="0" indent="0">
              <a:lnSpc>
                <a:spcPct val="100000"/>
              </a:lnSpc>
              <a:spcBef>
                <a:spcPts val="0"/>
              </a:spcBef>
              <a:spcAft>
                <a:spcPts val="0"/>
              </a:spcAft>
              <a:buFont typeface="Arial" panose="020B0604020202020204" pitchFamily="34" charset="0"/>
              <a:buNone/>
              <a:defRPr sz="800"/>
            </a:lvl1pPr>
            <a:lvl2pPr marL="0" indent="0">
              <a:lnSpc>
                <a:spcPct val="100000"/>
              </a:lnSpc>
              <a:spcBef>
                <a:spcPts val="0"/>
              </a:spcBef>
              <a:spcAft>
                <a:spcPts val="0"/>
              </a:spcAft>
              <a:buFont typeface="Arial" panose="020B0604020202020204" pitchFamily="34" charset="0"/>
              <a:buNone/>
              <a:defRPr sz="800"/>
            </a:lvl2pPr>
            <a:lvl3pPr marL="0" indent="0">
              <a:lnSpc>
                <a:spcPct val="100000"/>
              </a:lnSpc>
              <a:spcBef>
                <a:spcPts val="0"/>
              </a:spcBef>
              <a:spcAft>
                <a:spcPts val="0"/>
              </a:spcAft>
              <a:buNone/>
              <a:defRPr sz="800"/>
            </a:lvl3pPr>
            <a:lvl4pPr marL="0" indent="0">
              <a:lnSpc>
                <a:spcPct val="100000"/>
              </a:lnSpc>
              <a:spcBef>
                <a:spcPts val="0"/>
              </a:spcBef>
              <a:spcAft>
                <a:spcPts val="0"/>
              </a:spcAft>
              <a:buNone/>
              <a:defRPr sz="800"/>
            </a:lvl4pPr>
            <a:lvl5pPr marL="0" indent="0">
              <a:lnSpc>
                <a:spcPct val="100000"/>
              </a:lnSpc>
              <a:spcBef>
                <a:spcPts val="0"/>
              </a:spcBef>
              <a:spcAft>
                <a:spcPts val="0"/>
              </a:spcAft>
              <a:buNone/>
              <a:defRPr sz="800"/>
            </a:lvl5pPr>
            <a:lvl6pPr marL="0" indent="0">
              <a:lnSpc>
                <a:spcPct val="100000"/>
              </a:lnSpc>
              <a:spcBef>
                <a:spcPts val="0"/>
              </a:spcBef>
              <a:spcAft>
                <a:spcPts val="0"/>
              </a:spcAft>
              <a:buNone/>
              <a:defRPr sz="800"/>
            </a:lvl6pPr>
            <a:lvl7pPr marL="0" indent="0">
              <a:lnSpc>
                <a:spcPct val="100000"/>
              </a:lnSpc>
              <a:spcBef>
                <a:spcPts val="0"/>
              </a:spcBef>
              <a:spcAft>
                <a:spcPts val="0"/>
              </a:spcAft>
              <a:buNone/>
              <a:defRPr sz="800"/>
            </a:lvl7pPr>
            <a:lvl8pPr marL="0" indent="0">
              <a:lnSpc>
                <a:spcPct val="100000"/>
              </a:lnSpc>
              <a:spcBef>
                <a:spcPts val="0"/>
              </a:spcBef>
              <a:spcAft>
                <a:spcPts val="0"/>
              </a:spcAft>
              <a:buNone/>
              <a:defRPr sz="800"/>
            </a:lvl8pPr>
            <a:lvl9pPr marL="0" indent="0">
              <a:lnSpc>
                <a:spcPct val="100000"/>
              </a:lnSpc>
              <a:spcBef>
                <a:spcPts val="0"/>
              </a:spcBef>
              <a:spcAft>
                <a:spcPts val="0"/>
              </a:spcAft>
              <a:buNone/>
              <a:defRPr sz="800"/>
            </a:lvl9pPr>
          </a:lstStyle>
          <a:p>
            <a:pPr lvl="0"/>
            <a:r>
              <a:rPr lang="de-DE" dirty="0"/>
              <a:t> </a:t>
            </a:r>
          </a:p>
        </p:txBody>
      </p:sp>
      <p:sp>
        <p:nvSpPr>
          <p:cNvPr id="14" name="Textplatzhalter 9">
            <a:extLst>
              <a:ext uri="{FF2B5EF4-FFF2-40B4-BE49-F238E27FC236}">
                <a16:creationId xmlns:a16="http://schemas.microsoft.com/office/drawing/2014/main" id="{ED9C4342-429C-4718-91C2-3FD1BD4A9A04}"/>
              </a:ext>
            </a:extLst>
          </p:cNvPr>
          <p:cNvSpPr>
            <a:spLocks noGrp="1"/>
          </p:cNvSpPr>
          <p:nvPr>
            <p:ph type="body" sz="quarter" idx="14" hasCustomPrompt="1"/>
          </p:nvPr>
        </p:nvSpPr>
        <p:spPr bwMode="gray">
          <a:xfrm>
            <a:off x="408632" y="259200"/>
            <a:ext cx="11376000" cy="288000"/>
          </a:xfrm>
          <a:ln>
            <a:solidFill>
              <a:schemeClr val="tx1">
                <a:alpha val="0"/>
              </a:schemeClr>
            </a:solidFill>
          </a:ln>
        </p:spPr>
        <p:txBody>
          <a:bodyPr tIns="0" bIns="0" anchor="b" anchorCtr="0"/>
          <a:lstStyle>
            <a:lvl1pPr marL="0" indent="0">
              <a:lnSpc>
                <a:spcPct val="100000"/>
              </a:lnSpc>
              <a:spcBef>
                <a:spcPts val="0"/>
              </a:spcBef>
              <a:spcAft>
                <a:spcPts val="0"/>
              </a:spcAft>
              <a:buFont typeface="Arial" panose="020B0604020202020204" pitchFamily="34" charset="0"/>
              <a:buNone/>
              <a:defRPr sz="1800" b="0" i="0">
                <a:solidFill>
                  <a:schemeClr val="bg1"/>
                </a:solidFill>
                <a:latin typeface="+mn-lt"/>
              </a:defRPr>
            </a:lvl1pPr>
            <a:lvl2pPr marL="0" indent="0">
              <a:lnSpc>
                <a:spcPct val="100000"/>
              </a:lnSpc>
              <a:spcBef>
                <a:spcPts val="0"/>
              </a:spcBef>
              <a:spcAft>
                <a:spcPts val="0"/>
              </a:spcAft>
              <a:buFont typeface="Arial" panose="020B0604020202020204" pitchFamily="34" charset="0"/>
              <a:buNone/>
              <a:defRPr sz="1800" b="0" i="0">
                <a:solidFill>
                  <a:schemeClr val="bg1"/>
                </a:solidFill>
                <a:latin typeface="+mn-lt"/>
              </a:defRPr>
            </a:lvl2pPr>
            <a:lvl3pPr marL="0" indent="0">
              <a:lnSpc>
                <a:spcPct val="100000"/>
              </a:lnSpc>
              <a:spcBef>
                <a:spcPts val="0"/>
              </a:spcBef>
              <a:spcAft>
                <a:spcPts val="0"/>
              </a:spcAft>
              <a:buNone/>
              <a:defRPr sz="1800" b="0" i="0">
                <a:solidFill>
                  <a:schemeClr val="bg1"/>
                </a:solidFill>
                <a:latin typeface="+mn-lt"/>
              </a:defRPr>
            </a:lvl3pPr>
            <a:lvl4pPr marL="0" indent="0">
              <a:lnSpc>
                <a:spcPct val="100000"/>
              </a:lnSpc>
              <a:spcBef>
                <a:spcPts val="0"/>
              </a:spcBef>
              <a:spcAft>
                <a:spcPts val="0"/>
              </a:spcAft>
              <a:buNone/>
              <a:defRPr sz="1800" b="0" i="0">
                <a:solidFill>
                  <a:schemeClr val="bg1"/>
                </a:solidFill>
                <a:latin typeface="+mn-lt"/>
              </a:defRPr>
            </a:lvl4pPr>
            <a:lvl5pPr marL="0" indent="0">
              <a:lnSpc>
                <a:spcPct val="100000"/>
              </a:lnSpc>
              <a:spcBef>
                <a:spcPts val="0"/>
              </a:spcBef>
              <a:spcAft>
                <a:spcPts val="0"/>
              </a:spcAft>
              <a:buNone/>
              <a:defRPr sz="1800" b="0" i="0">
                <a:solidFill>
                  <a:schemeClr val="bg1"/>
                </a:solidFill>
                <a:latin typeface="+mn-lt"/>
              </a:defRPr>
            </a:lvl5pPr>
            <a:lvl6pPr marL="0" indent="0">
              <a:lnSpc>
                <a:spcPct val="100000"/>
              </a:lnSpc>
              <a:spcBef>
                <a:spcPts val="0"/>
              </a:spcBef>
              <a:spcAft>
                <a:spcPts val="0"/>
              </a:spcAft>
              <a:buNone/>
              <a:defRPr sz="1800" b="0" i="0">
                <a:solidFill>
                  <a:schemeClr val="bg1"/>
                </a:solidFill>
                <a:latin typeface="+mn-lt"/>
              </a:defRPr>
            </a:lvl6pPr>
            <a:lvl7pPr marL="0" indent="0">
              <a:lnSpc>
                <a:spcPct val="100000"/>
              </a:lnSpc>
              <a:spcBef>
                <a:spcPts val="0"/>
              </a:spcBef>
              <a:spcAft>
                <a:spcPts val="0"/>
              </a:spcAft>
              <a:buNone/>
              <a:defRPr sz="1800" b="0" i="0">
                <a:solidFill>
                  <a:schemeClr val="bg1"/>
                </a:solidFill>
                <a:latin typeface="+mn-lt"/>
              </a:defRPr>
            </a:lvl7pPr>
            <a:lvl8pPr marL="0" indent="0">
              <a:lnSpc>
                <a:spcPct val="100000"/>
              </a:lnSpc>
              <a:spcBef>
                <a:spcPts val="0"/>
              </a:spcBef>
              <a:spcAft>
                <a:spcPts val="0"/>
              </a:spcAft>
              <a:buNone/>
              <a:defRPr sz="1800" b="0" i="0">
                <a:solidFill>
                  <a:schemeClr val="bg1"/>
                </a:solidFill>
                <a:latin typeface="+mn-lt"/>
              </a:defRPr>
            </a:lvl8pPr>
            <a:lvl9pPr marL="0" indent="0">
              <a:lnSpc>
                <a:spcPct val="100000"/>
              </a:lnSpc>
              <a:spcBef>
                <a:spcPts val="0"/>
              </a:spcBef>
              <a:spcAft>
                <a:spcPts val="0"/>
              </a:spcAft>
              <a:buNone/>
              <a:defRPr sz="1800" b="0" i="0">
                <a:solidFill>
                  <a:schemeClr val="bg1"/>
                </a:solidFill>
                <a:latin typeface="+mn-lt"/>
              </a:defRPr>
            </a:lvl9pPr>
          </a:lstStyle>
          <a:p>
            <a:pPr lvl="0"/>
            <a:r>
              <a:rPr lang="de-DE" dirty="0"/>
              <a:t> </a:t>
            </a:r>
          </a:p>
        </p:txBody>
      </p:sp>
      <p:sp>
        <p:nvSpPr>
          <p:cNvPr id="10" name="Textplatzhalter 7"/>
          <p:cNvSpPr>
            <a:spLocks noGrp="1"/>
          </p:cNvSpPr>
          <p:nvPr>
            <p:ph type="body" sz="quarter" idx="13" hasCustomPrompt="1"/>
          </p:nvPr>
        </p:nvSpPr>
        <p:spPr bwMode="gray">
          <a:xfrm>
            <a:off x="407368" y="6165328"/>
            <a:ext cx="11376000" cy="216000"/>
          </a:xfrm>
          <a:ln>
            <a:solidFill>
              <a:schemeClr val="tx1">
                <a:alpha val="0"/>
              </a:schemeClr>
            </a:solidFill>
          </a:ln>
        </p:spPr>
        <p:txBody>
          <a:bodyPr anchor="b"/>
          <a:lstStyle>
            <a:lvl1pPr marL="0" indent="0">
              <a:lnSpc>
                <a:spcPct val="100000"/>
              </a:lnSpc>
              <a:spcBef>
                <a:spcPts val="0"/>
              </a:spcBef>
              <a:spcAft>
                <a:spcPts val="0"/>
              </a:spcAft>
              <a:buFont typeface="Arial" panose="020B0604020202020204" pitchFamily="34" charset="0"/>
              <a:buNone/>
              <a:defRPr sz="900" b="0">
                <a:solidFill>
                  <a:schemeClr val="tx1"/>
                </a:solidFill>
                <a:latin typeface="+mn-lt"/>
              </a:defRPr>
            </a:lvl1pPr>
            <a:lvl2pPr marL="0" indent="0">
              <a:lnSpc>
                <a:spcPct val="100000"/>
              </a:lnSpc>
              <a:spcBef>
                <a:spcPts val="0"/>
              </a:spcBef>
              <a:spcAft>
                <a:spcPts val="0"/>
              </a:spcAft>
              <a:buFont typeface="Arial" panose="020B0604020202020204" pitchFamily="34" charset="0"/>
              <a:buNone/>
              <a:defRPr sz="900" b="0">
                <a:solidFill>
                  <a:schemeClr val="tx1"/>
                </a:solidFill>
                <a:latin typeface="+mn-lt"/>
              </a:defRPr>
            </a:lvl2pPr>
            <a:lvl3pPr marL="0" indent="0">
              <a:lnSpc>
                <a:spcPct val="100000"/>
              </a:lnSpc>
              <a:spcBef>
                <a:spcPts val="0"/>
              </a:spcBef>
              <a:spcAft>
                <a:spcPts val="0"/>
              </a:spcAft>
              <a:buNone/>
              <a:defRPr sz="900" b="0">
                <a:solidFill>
                  <a:schemeClr val="tx1"/>
                </a:solidFill>
                <a:latin typeface="+mn-lt"/>
              </a:defRPr>
            </a:lvl3pPr>
            <a:lvl4pPr marL="0" indent="0">
              <a:lnSpc>
                <a:spcPct val="100000"/>
              </a:lnSpc>
              <a:spcBef>
                <a:spcPts val="0"/>
              </a:spcBef>
              <a:spcAft>
                <a:spcPts val="0"/>
              </a:spcAft>
              <a:buNone/>
              <a:defRPr sz="900" b="0">
                <a:solidFill>
                  <a:schemeClr val="tx1"/>
                </a:solidFill>
                <a:latin typeface="+mn-lt"/>
              </a:defRPr>
            </a:lvl4pPr>
            <a:lvl5pPr marL="0" indent="0">
              <a:lnSpc>
                <a:spcPct val="100000"/>
              </a:lnSpc>
              <a:spcBef>
                <a:spcPts val="0"/>
              </a:spcBef>
              <a:spcAft>
                <a:spcPts val="0"/>
              </a:spcAft>
              <a:buNone/>
              <a:defRPr sz="900" b="0">
                <a:solidFill>
                  <a:schemeClr val="tx1"/>
                </a:solidFill>
                <a:latin typeface="+mn-lt"/>
              </a:defRPr>
            </a:lvl5pPr>
            <a:lvl6pPr marL="0" indent="0">
              <a:lnSpc>
                <a:spcPct val="100000"/>
              </a:lnSpc>
              <a:spcBef>
                <a:spcPts val="0"/>
              </a:spcBef>
              <a:spcAft>
                <a:spcPts val="0"/>
              </a:spcAft>
              <a:buNone/>
              <a:defRPr sz="900" b="0">
                <a:solidFill>
                  <a:schemeClr val="tx1"/>
                </a:solidFill>
                <a:latin typeface="+mn-lt"/>
              </a:defRPr>
            </a:lvl6pPr>
            <a:lvl7pPr marL="0" indent="0">
              <a:lnSpc>
                <a:spcPct val="100000"/>
              </a:lnSpc>
              <a:spcBef>
                <a:spcPts val="0"/>
              </a:spcBef>
              <a:spcAft>
                <a:spcPts val="0"/>
              </a:spcAft>
              <a:buNone/>
              <a:defRPr sz="900" b="0">
                <a:solidFill>
                  <a:schemeClr val="tx1"/>
                </a:solidFill>
                <a:latin typeface="+mn-lt"/>
              </a:defRPr>
            </a:lvl7pPr>
            <a:lvl8pPr marL="0" indent="0">
              <a:lnSpc>
                <a:spcPct val="100000"/>
              </a:lnSpc>
              <a:spcBef>
                <a:spcPts val="0"/>
              </a:spcBef>
              <a:spcAft>
                <a:spcPts val="0"/>
              </a:spcAft>
              <a:buNone/>
              <a:defRPr sz="900" b="0">
                <a:solidFill>
                  <a:schemeClr val="tx1"/>
                </a:solidFill>
                <a:latin typeface="+mn-lt"/>
              </a:defRPr>
            </a:lvl8pPr>
            <a:lvl9pPr marL="0" indent="0">
              <a:lnSpc>
                <a:spcPct val="100000"/>
              </a:lnSpc>
              <a:spcBef>
                <a:spcPts val="0"/>
              </a:spcBef>
              <a:spcAft>
                <a:spcPts val="0"/>
              </a:spcAft>
              <a:buNone/>
              <a:defRPr sz="900" b="0">
                <a:solidFill>
                  <a:schemeClr val="tx1"/>
                </a:solidFill>
                <a:latin typeface="+mn-lt"/>
              </a:defRPr>
            </a:lvl9pPr>
          </a:lstStyle>
          <a:p>
            <a:pPr lvl="0"/>
            <a:r>
              <a:rPr lang="de-DE" dirty="0"/>
              <a:t> </a:t>
            </a:r>
          </a:p>
        </p:txBody>
      </p:sp>
      <p:sp>
        <p:nvSpPr>
          <p:cNvPr id="2" name="Datumsplatzhalter 1">
            <a:extLst>
              <a:ext uri="{FF2B5EF4-FFF2-40B4-BE49-F238E27FC236}">
                <a16:creationId xmlns:a16="http://schemas.microsoft.com/office/drawing/2014/main" id="{D72BFBED-E1B7-4551-95F9-410C0321EEE5}"/>
              </a:ext>
            </a:extLst>
          </p:cNvPr>
          <p:cNvSpPr>
            <a:spLocks noGrp="1"/>
          </p:cNvSpPr>
          <p:nvPr>
            <p:ph type="dt" sz="half" idx="15"/>
          </p:nvPr>
        </p:nvSpPr>
        <p:spPr bwMode="gray"/>
        <p:txBody>
          <a:bodyPr/>
          <a:lstStyle/>
          <a:p>
            <a:fld id="{E919BBAF-7949-4C20-9CAF-2AE97F656C34}" type="datetime1">
              <a:rPr lang="de-DE" smtClean="0"/>
              <a:t>18.08.2023</a:t>
            </a:fld>
            <a:endParaRPr lang="de-DE" dirty="0"/>
          </a:p>
        </p:txBody>
      </p:sp>
      <p:sp>
        <p:nvSpPr>
          <p:cNvPr id="6" name="Fußzeilenplatzhalter 5">
            <a:extLst>
              <a:ext uri="{FF2B5EF4-FFF2-40B4-BE49-F238E27FC236}">
                <a16:creationId xmlns:a16="http://schemas.microsoft.com/office/drawing/2014/main" id="{7F1FB6FB-07E7-47CB-9502-2CCE9C958E1C}"/>
              </a:ext>
            </a:extLst>
          </p:cNvPr>
          <p:cNvSpPr>
            <a:spLocks noGrp="1"/>
          </p:cNvSpPr>
          <p:nvPr>
            <p:ph type="ftr" sz="quarter" idx="16"/>
          </p:nvPr>
        </p:nvSpPr>
        <p:spPr bwMode="gray"/>
        <p:txBody>
          <a:bodyPr/>
          <a:lstStyle/>
          <a:p>
            <a:endParaRPr lang="de-DE" dirty="0"/>
          </a:p>
        </p:txBody>
      </p:sp>
      <p:sp>
        <p:nvSpPr>
          <p:cNvPr id="7" name="Foliennummernplatzhalter 6">
            <a:extLst>
              <a:ext uri="{FF2B5EF4-FFF2-40B4-BE49-F238E27FC236}">
                <a16:creationId xmlns:a16="http://schemas.microsoft.com/office/drawing/2014/main" id="{914F0953-21C2-4C36-AF1D-145FEDCC4A68}"/>
              </a:ext>
            </a:extLst>
          </p:cNvPr>
          <p:cNvSpPr>
            <a:spLocks noGrp="1"/>
          </p:cNvSpPr>
          <p:nvPr>
            <p:ph type="sldNum" sz="quarter" idx="17"/>
          </p:nvPr>
        </p:nvSpPr>
        <p:spPr bwMode="gray"/>
        <p:txBody>
          <a:bodyPr/>
          <a:lstStyle/>
          <a:p>
            <a:fld id="{443B15C8-972D-49F6-9B7C-5A2154A8C95F}" type="slidenum">
              <a:rPr lang="de-DE" smtClean="0"/>
              <a:pPr/>
              <a:t>‹Nr.›</a:t>
            </a:fld>
            <a:endParaRPr lang="de-DE" dirty="0"/>
          </a:p>
        </p:txBody>
      </p:sp>
      <p:sp>
        <p:nvSpPr>
          <p:cNvPr id="43" name="Textplatzhalter 12-2">
            <a:extLst>
              <a:ext uri="{FF2B5EF4-FFF2-40B4-BE49-F238E27FC236}">
                <a16:creationId xmlns:a16="http://schemas.microsoft.com/office/drawing/2014/main" id="{DF8180CB-A633-49CA-A9EA-3138F53D4B30}"/>
              </a:ext>
            </a:extLst>
          </p:cNvPr>
          <p:cNvSpPr>
            <a:spLocks noGrp="1"/>
          </p:cNvSpPr>
          <p:nvPr>
            <p:ph type="body" sz="quarter" idx="48" hasCustomPrompt="1"/>
          </p:nvPr>
        </p:nvSpPr>
        <p:spPr bwMode="gray">
          <a:xfrm>
            <a:off x="8257034" y="4725144"/>
            <a:ext cx="3527598" cy="431800"/>
          </a:xfrm>
        </p:spPr>
        <p:txBody>
          <a:bodyPr anchor="ctr"/>
          <a:lstStyle>
            <a:lvl1pPr marL="0" indent="0">
              <a:spcBef>
                <a:spcPts val="0"/>
              </a:spcBef>
              <a:spcAft>
                <a:spcPts val="0"/>
              </a:spcAft>
              <a:buFont typeface="Arial" panose="020B0604020202020204" pitchFamily="34" charset="0"/>
              <a:buNone/>
              <a:defRPr sz="2000" b="0"/>
            </a:lvl1pPr>
            <a:lvl2pPr marL="0" indent="0">
              <a:spcBef>
                <a:spcPts val="0"/>
              </a:spcBef>
              <a:spcAft>
                <a:spcPts val="0"/>
              </a:spcAft>
              <a:buFont typeface="Arial" panose="020B0604020202020204" pitchFamily="34" charset="0"/>
              <a:buNone/>
              <a:defRPr sz="2000" b="0"/>
            </a:lvl2pPr>
            <a:lvl3pPr marL="0" indent="0">
              <a:spcBef>
                <a:spcPts val="0"/>
              </a:spcBef>
              <a:spcAft>
                <a:spcPts val="0"/>
              </a:spcAft>
              <a:buNone/>
              <a:defRPr sz="2000" b="0"/>
            </a:lvl3pPr>
            <a:lvl4pPr marL="0" indent="0">
              <a:spcBef>
                <a:spcPts val="0"/>
              </a:spcBef>
              <a:spcAft>
                <a:spcPts val="0"/>
              </a:spcAft>
              <a:buNone/>
              <a:defRPr sz="2000" b="0"/>
            </a:lvl4pPr>
            <a:lvl5pPr marL="0" indent="0">
              <a:spcBef>
                <a:spcPts val="0"/>
              </a:spcBef>
              <a:spcAft>
                <a:spcPts val="0"/>
              </a:spcAft>
              <a:buNone/>
              <a:defRPr sz="2000" b="0"/>
            </a:lvl5pPr>
            <a:lvl6pPr marL="0" indent="0">
              <a:spcBef>
                <a:spcPts val="0"/>
              </a:spcBef>
              <a:spcAft>
                <a:spcPts val="0"/>
              </a:spcAft>
              <a:buNone/>
              <a:defRPr sz="2000" b="0"/>
            </a:lvl6pPr>
            <a:lvl7pPr marL="0" indent="0">
              <a:spcBef>
                <a:spcPts val="0"/>
              </a:spcBef>
              <a:spcAft>
                <a:spcPts val="0"/>
              </a:spcAft>
              <a:buNone/>
              <a:defRPr sz="2000" b="0"/>
            </a:lvl7pPr>
            <a:lvl8pPr marL="0" indent="0">
              <a:spcBef>
                <a:spcPts val="0"/>
              </a:spcBef>
              <a:spcAft>
                <a:spcPts val="0"/>
              </a:spcAft>
              <a:buNone/>
              <a:defRPr sz="2000" b="0"/>
            </a:lvl8pPr>
            <a:lvl9pPr marL="0" indent="0">
              <a:spcBef>
                <a:spcPts val="0"/>
              </a:spcBef>
              <a:spcAft>
                <a:spcPts val="0"/>
              </a:spcAft>
              <a:buNone/>
              <a:defRPr sz="2000" b="0"/>
            </a:lvl9pPr>
          </a:lstStyle>
          <a:p>
            <a:pPr lvl="1"/>
            <a:r>
              <a:rPr lang="de-DE" sz="2000" dirty="0"/>
              <a:t>Name des Kapitels</a:t>
            </a:r>
          </a:p>
        </p:txBody>
      </p:sp>
      <p:sp>
        <p:nvSpPr>
          <p:cNvPr id="42" name="Textplatzhalter 12-1">
            <a:extLst>
              <a:ext uri="{FF2B5EF4-FFF2-40B4-BE49-F238E27FC236}">
                <a16:creationId xmlns:a16="http://schemas.microsoft.com/office/drawing/2014/main" id="{F6A51923-8A42-4E8B-87E5-74D0EB77A53A}"/>
              </a:ext>
            </a:extLst>
          </p:cNvPr>
          <p:cNvSpPr>
            <a:spLocks noGrp="1"/>
          </p:cNvSpPr>
          <p:nvPr>
            <p:ph type="body" sz="quarter" idx="47" hasCustomPrompt="1"/>
          </p:nvPr>
        </p:nvSpPr>
        <p:spPr bwMode="gray">
          <a:xfrm>
            <a:off x="7391846" y="4725144"/>
            <a:ext cx="720725" cy="431800"/>
          </a:xfrm>
        </p:spPr>
        <p:txBody>
          <a:bodyPr anchor="ctr"/>
          <a:lstStyle>
            <a:lvl1pPr marL="0" indent="0" algn="r">
              <a:buFont typeface="Arial" panose="020B0604020202020204" pitchFamily="34" charset="0"/>
              <a:buNone/>
              <a:defRPr sz="2000" b="1">
                <a:latin typeface="+mj-lt"/>
              </a:defRPr>
            </a:lvl1pPr>
            <a:lvl2pPr marL="0" indent="0" algn="r">
              <a:buFont typeface="Arial" panose="020B0604020202020204" pitchFamily="34" charset="0"/>
              <a:buNone/>
              <a:defRPr sz="2000" b="1">
                <a:latin typeface="+mj-lt"/>
              </a:defRPr>
            </a:lvl2pPr>
            <a:lvl3pPr marL="0" indent="0" algn="r">
              <a:buNone/>
              <a:defRPr sz="2000" b="1">
                <a:latin typeface="+mj-lt"/>
              </a:defRPr>
            </a:lvl3pPr>
            <a:lvl4pPr marL="0" indent="0" algn="r">
              <a:buNone/>
              <a:defRPr sz="2000" b="1">
                <a:latin typeface="+mj-lt"/>
              </a:defRPr>
            </a:lvl4pPr>
            <a:lvl5pPr marL="0" indent="0" algn="r">
              <a:buNone/>
              <a:defRPr sz="2000" b="1">
                <a:latin typeface="+mj-lt"/>
              </a:defRPr>
            </a:lvl5pPr>
            <a:lvl6pPr marL="0" indent="0" algn="r">
              <a:buNone/>
              <a:defRPr sz="2000" b="1">
                <a:latin typeface="+mj-lt"/>
              </a:defRPr>
            </a:lvl6pPr>
            <a:lvl7pPr marL="0" indent="0" algn="r">
              <a:buNone/>
              <a:defRPr sz="2000" b="1">
                <a:latin typeface="+mj-lt"/>
              </a:defRPr>
            </a:lvl7pPr>
            <a:lvl8pPr marL="0" indent="0" algn="r">
              <a:buNone/>
              <a:defRPr sz="2000" b="1">
                <a:latin typeface="+mj-lt"/>
              </a:defRPr>
            </a:lvl8pPr>
            <a:lvl9pPr marL="0" indent="0" algn="r">
              <a:buNone/>
              <a:defRPr sz="2000" b="1">
                <a:latin typeface="+mj-lt"/>
              </a:defRPr>
            </a:lvl9pPr>
          </a:lstStyle>
          <a:p>
            <a:pPr lvl="0"/>
            <a:r>
              <a:rPr lang="de-DE" dirty="0"/>
              <a:t>00</a:t>
            </a:r>
          </a:p>
        </p:txBody>
      </p:sp>
      <p:sp>
        <p:nvSpPr>
          <p:cNvPr id="41" name="Textplatzhalter 11-2">
            <a:extLst>
              <a:ext uri="{FF2B5EF4-FFF2-40B4-BE49-F238E27FC236}">
                <a16:creationId xmlns:a16="http://schemas.microsoft.com/office/drawing/2014/main" id="{39BA176F-9E19-4649-8B01-AD8F7275EB6E}"/>
              </a:ext>
            </a:extLst>
          </p:cNvPr>
          <p:cNvSpPr>
            <a:spLocks noGrp="1"/>
          </p:cNvSpPr>
          <p:nvPr>
            <p:ph type="body" sz="quarter" idx="46" hasCustomPrompt="1"/>
          </p:nvPr>
        </p:nvSpPr>
        <p:spPr bwMode="gray">
          <a:xfrm>
            <a:off x="8256736" y="4149080"/>
            <a:ext cx="3527598" cy="431800"/>
          </a:xfrm>
        </p:spPr>
        <p:txBody>
          <a:bodyPr anchor="ctr"/>
          <a:lstStyle>
            <a:lvl1pPr marL="0" indent="0">
              <a:spcBef>
                <a:spcPts val="0"/>
              </a:spcBef>
              <a:spcAft>
                <a:spcPts val="0"/>
              </a:spcAft>
              <a:buFont typeface="Arial" panose="020B0604020202020204" pitchFamily="34" charset="0"/>
              <a:buNone/>
              <a:defRPr sz="2000" b="0"/>
            </a:lvl1pPr>
            <a:lvl2pPr marL="0" indent="0">
              <a:spcBef>
                <a:spcPts val="0"/>
              </a:spcBef>
              <a:spcAft>
                <a:spcPts val="0"/>
              </a:spcAft>
              <a:buFont typeface="Arial" panose="020B0604020202020204" pitchFamily="34" charset="0"/>
              <a:buNone/>
              <a:defRPr sz="2000" b="0"/>
            </a:lvl2pPr>
            <a:lvl3pPr marL="0" indent="0">
              <a:spcBef>
                <a:spcPts val="0"/>
              </a:spcBef>
              <a:spcAft>
                <a:spcPts val="0"/>
              </a:spcAft>
              <a:buNone/>
              <a:defRPr sz="2000" b="0"/>
            </a:lvl3pPr>
            <a:lvl4pPr marL="0" indent="0">
              <a:spcBef>
                <a:spcPts val="0"/>
              </a:spcBef>
              <a:spcAft>
                <a:spcPts val="0"/>
              </a:spcAft>
              <a:buNone/>
              <a:defRPr sz="2000" b="0"/>
            </a:lvl4pPr>
            <a:lvl5pPr marL="0" indent="0">
              <a:spcBef>
                <a:spcPts val="0"/>
              </a:spcBef>
              <a:spcAft>
                <a:spcPts val="0"/>
              </a:spcAft>
              <a:buNone/>
              <a:defRPr sz="2000" b="0"/>
            </a:lvl5pPr>
            <a:lvl6pPr marL="0" indent="0">
              <a:spcBef>
                <a:spcPts val="0"/>
              </a:spcBef>
              <a:spcAft>
                <a:spcPts val="0"/>
              </a:spcAft>
              <a:buNone/>
              <a:defRPr sz="2000" b="0"/>
            </a:lvl6pPr>
            <a:lvl7pPr marL="0" indent="0">
              <a:spcBef>
                <a:spcPts val="0"/>
              </a:spcBef>
              <a:spcAft>
                <a:spcPts val="0"/>
              </a:spcAft>
              <a:buNone/>
              <a:defRPr sz="2000" b="0"/>
            </a:lvl7pPr>
            <a:lvl8pPr marL="0" indent="0">
              <a:spcBef>
                <a:spcPts val="0"/>
              </a:spcBef>
              <a:spcAft>
                <a:spcPts val="0"/>
              </a:spcAft>
              <a:buNone/>
              <a:defRPr sz="2000" b="0"/>
            </a:lvl8pPr>
            <a:lvl9pPr marL="0" indent="0">
              <a:spcBef>
                <a:spcPts val="0"/>
              </a:spcBef>
              <a:spcAft>
                <a:spcPts val="0"/>
              </a:spcAft>
              <a:buNone/>
              <a:defRPr sz="2000" b="0"/>
            </a:lvl9pPr>
          </a:lstStyle>
          <a:p>
            <a:pPr lvl="1"/>
            <a:r>
              <a:rPr lang="de-DE" sz="2000" dirty="0"/>
              <a:t>Name des Kapitels</a:t>
            </a:r>
          </a:p>
        </p:txBody>
      </p:sp>
      <p:sp>
        <p:nvSpPr>
          <p:cNvPr id="40" name="Textplatzhalter 11-1">
            <a:extLst>
              <a:ext uri="{FF2B5EF4-FFF2-40B4-BE49-F238E27FC236}">
                <a16:creationId xmlns:a16="http://schemas.microsoft.com/office/drawing/2014/main" id="{66FDF788-F465-4728-A2B8-DE309210AEB9}"/>
              </a:ext>
            </a:extLst>
          </p:cNvPr>
          <p:cNvSpPr>
            <a:spLocks noGrp="1"/>
          </p:cNvSpPr>
          <p:nvPr>
            <p:ph type="body" sz="quarter" idx="45" hasCustomPrompt="1"/>
          </p:nvPr>
        </p:nvSpPr>
        <p:spPr bwMode="gray">
          <a:xfrm>
            <a:off x="7391548" y="4149080"/>
            <a:ext cx="720725" cy="431800"/>
          </a:xfrm>
        </p:spPr>
        <p:txBody>
          <a:bodyPr anchor="ctr"/>
          <a:lstStyle>
            <a:lvl1pPr marL="0" indent="0" algn="r">
              <a:buFont typeface="Arial" panose="020B0604020202020204" pitchFamily="34" charset="0"/>
              <a:buNone/>
              <a:defRPr sz="2000" b="1">
                <a:latin typeface="+mj-lt"/>
              </a:defRPr>
            </a:lvl1pPr>
            <a:lvl2pPr marL="0" indent="0" algn="r">
              <a:buFont typeface="Arial" panose="020B0604020202020204" pitchFamily="34" charset="0"/>
              <a:buNone/>
              <a:defRPr sz="2000" b="1">
                <a:latin typeface="+mj-lt"/>
              </a:defRPr>
            </a:lvl2pPr>
            <a:lvl3pPr marL="0" indent="0" algn="r">
              <a:buNone/>
              <a:defRPr sz="2000" b="1">
                <a:latin typeface="+mj-lt"/>
              </a:defRPr>
            </a:lvl3pPr>
            <a:lvl4pPr marL="0" indent="0" algn="r">
              <a:buNone/>
              <a:defRPr sz="2000" b="1">
                <a:latin typeface="+mj-lt"/>
              </a:defRPr>
            </a:lvl4pPr>
            <a:lvl5pPr marL="0" indent="0" algn="r">
              <a:buNone/>
              <a:defRPr sz="2000" b="1">
                <a:latin typeface="+mj-lt"/>
              </a:defRPr>
            </a:lvl5pPr>
            <a:lvl6pPr marL="0" indent="0" algn="r">
              <a:buNone/>
              <a:defRPr sz="2000" b="1">
                <a:latin typeface="+mj-lt"/>
              </a:defRPr>
            </a:lvl6pPr>
            <a:lvl7pPr marL="0" indent="0" algn="r">
              <a:buNone/>
              <a:defRPr sz="2000" b="1">
                <a:latin typeface="+mj-lt"/>
              </a:defRPr>
            </a:lvl7pPr>
            <a:lvl8pPr marL="0" indent="0" algn="r">
              <a:buNone/>
              <a:defRPr sz="2000" b="1">
                <a:latin typeface="+mj-lt"/>
              </a:defRPr>
            </a:lvl8pPr>
            <a:lvl9pPr marL="0" indent="0" algn="r">
              <a:buNone/>
              <a:defRPr sz="2000" b="1">
                <a:latin typeface="+mj-lt"/>
              </a:defRPr>
            </a:lvl9pPr>
          </a:lstStyle>
          <a:p>
            <a:pPr lvl="0"/>
            <a:r>
              <a:rPr lang="de-DE" dirty="0"/>
              <a:t>00</a:t>
            </a:r>
          </a:p>
        </p:txBody>
      </p:sp>
      <p:sp>
        <p:nvSpPr>
          <p:cNvPr id="39" name="Textplatzhalter 10-2">
            <a:extLst>
              <a:ext uri="{FF2B5EF4-FFF2-40B4-BE49-F238E27FC236}">
                <a16:creationId xmlns:a16="http://schemas.microsoft.com/office/drawing/2014/main" id="{9C69753C-7600-4602-A752-9E0CBEA409D8}"/>
              </a:ext>
            </a:extLst>
          </p:cNvPr>
          <p:cNvSpPr>
            <a:spLocks noGrp="1"/>
          </p:cNvSpPr>
          <p:nvPr>
            <p:ph type="body" sz="quarter" idx="44" hasCustomPrompt="1"/>
          </p:nvPr>
        </p:nvSpPr>
        <p:spPr bwMode="gray">
          <a:xfrm>
            <a:off x="8256438" y="3573016"/>
            <a:ext cx="3527598" cy="431800"/>
          </a:xfrm>
        </p:spPr>
        <p:txBody>
          <a:bodyPr anchor="ctr"/>
          <a:lstStyle>
            <a:lvl1pPr marL="0" indent="0">
              <a:spcBef>
                <a:spcPts val="0"/>
              </a:spcBef>
              <a:spcAft>
                <a:spcPts val="0"/>
              </a:spcAft>
              <a:buFont typeface="Arial" panose="020B0604020202020204" pitchFamily="34" charset="0"/>
              <a:buNone/>
              <a:defRPr sz="2000" b="0"/>
            </a:lvl1pPr>
            <a:lvl2pPr marL="0" indent="0">
              <a:spcBef>
                <a:spcPts val="0"/>
              </a:spcBef>
              <a:spcAft>
                <a:spcPts val="0"/>
              </a:spcAft>
              <a:buFont typeface="Arial" panose="020B0604020202020204" pitchFamily="34" charset="0"/>
              <a:buNone/>
              <a:defRPr sz="2000" b="0"/>
            </a:lvl2pPr>
            <a:lvl3pPr marL="0" indent="0">
              <a:spcBef>
                <a:spcPts val="0"/>
              </a:spcBef>
              <a:spcAft>
                <a:spcPts val="0"/>
              </a:spcAft>
              <a:buNone/>
              <a:defRPr sz="2000" b="0"/>
            </a:lvl3pPr>
            <a:lvl4pPr marL="0" indent="0">
              <a:spcBef>
                <a:spcPts val="0"/>
              </a:spcBef>
              <a:spcAft>
                <a:spcPts val="0"/>
              </a:spcAft>
              <a:buNone/>
              <a:defRPr sz="2000" b="0"/>
            </a:lvl4pPr>
            <a:lvl5pPr marL="0" indent="0">
              <a:spcBef>
                <a:spcPts val="0"/>
              </a:spcBef>
              <a:spcAft>
                <a:spcPts val="0"/>
              </a:spcAft>
              <a:buNone/>
              <a:defRPr sz="2000" b="0"/>
            </a:lvl5pPr>
            <a:lvl6pPr marL="0" indent="0">
              <a:spcBef>
                <a:spcPts val="0"/>
              </a:spcBef>
              <a:spcAft>
                <a:spcPts val="0"/>
              </a:spcAft>
              <a:buNone/>
              <a:defRPr sz="2000" b="0"/>
            </a:lvl6pPr>
            <a:lvl7pPr marL="0" indent="0">
              <a:spcBef>
                <a:spcPts val="0"/>
              </a:spcBef>
              <a:spcAft>
                <a:spcPts val="0"/>
              </a:spcAft>
              <a:buNone/>
              <a:defRPr sz="2000" b="0"/>
            </a:lvl7pPr>
            <a:lvl8pPr marL="0" indent="0">
              <a:spcBef>
                <a:spcPts val="0"/>
              </a:spcBef>
              <a:spcAft>
                <a:spcPts val="0"/>
              </a:spcAft>
              <a:buNone/>
              <a:defRPr sz="2000" b="0"/>
            </a:lvl8pPr>
            <a:lvl9pPr marL="0" indent="0">
              <a:spcBef>
                <a:spcPts val="0"/>
              </a:spcBef>
              <a:spcAft>
                <a:spcPts val="0"/>
              </a:spcAft>
              <a:buNone/>
              <a:defRPr sz="2000" b="0"/>
            </a:lvl9pPr>
          </a:lstStyle>
          <a:p>
            <a:pPr lvl="1"/>
            <a:r>
              <a:rPr lang="de-DE" sz="2000" dirty="0"/>
              <a:t>Name des Kapitels</a:t>
            </a:r>
          </a:p>
        </p:txBody>
      </p:sp>
      <p:sp>
        <p:nvSpPr>
          <p:cNvPr id="38" name="Textplatzhalter 10-1">
            <a:extLst>
              <a:ext uri="{FF2B5EF4-FFF2-40B4-BE49-F238E27FC236}">
                <a16:creationId xmlns:a16="http://schemas.microsoft.com/office/drawing/2014/main" id="{9F6BFC16-D4E9-466C-9100-B6494C559465}"/>
              </a:ext>
            </a:extLst>
          </p:cNvPr>
          <p:cNvSpPr>
            <a:spLocks noGrp="1"/>
          </p:cNvSpPr>
          <p:nvPr>
            <p:ph type="body" sz="quarter" idx="43" hasCustomPrompt="1"/>
          </p:nvPr>
        </p:nvSpPr>
        <p:spPr bwMode="gray">
          <a:xfrm>
            <a:off x="7391250" y="3573016"/>
            <a:ext cx="720725" cy="431800"/>
          </a:xfrm>
        </p:spPr>
        <p:txBody>
          <a:bodyPr anchor="ctr"/>
          <a:lstStyle>
            <a:lvl1pPr marL="0" indent="0" algn="r">
              <a:buFont typeface="Arial" panose="020B0604020202020204" pitchFamily="34" charset="0"/>
              <a:buNone/>
              <a:defRPr sz="2000" b="1">
                <a:latin typeface="+mj-lt"/>
              </a:defRPr>
            </a:lvl1pPr>
            <a:lvl2pPr marL="0" indent="0" algn="r">
              <a:buFont typeface="Arial" panose="020B0604020202020204" pitchFamily="34" charset="0"/>
              <a:buNone/>
              <a:defRPr sz="2000" b="1">
                <a:latin typeface="+mj-lt"/>
              </a:defRPr>
            </a:lvl2pPr>
            <a:lvl3pPr marL="0" indent="0" algn="r">
              <a:buNone/>
              <a:defRPr sz="2000" b="1">
                <a:latin typeface="+mj-lt"/>
              </a:defRPr>
            </a:lvl3pPr>
            <a:lvl4pPr marL="0" indent="0" algn="r">
              <a:buNone/>
              <a:defRPr sz="2000" b="1">
                <a:latin typeface="+mj-lt"/>
              </a:defRPr>
            </a:lvl4pPr>
            <a:lvl5pPr marL="0" indent="0" algn="r">
              <a:buNone/>
              <a:defRPr sz="2000" b="1">
                <a:latin typeface="+mj-lt"/>
              </a:defRPr>
            </a:lvl5pPr>
            <a:lvl6pPr marL="0" indent="0" algn="r">
              <a:buNone/>
              <a:defRPr sz="2000" b="1">
                <a:latin typeface="+mj-lt"/>
              </a:defRPr>
            </a:lvl6pPr>
            <a:lvl7pPr marL="0" indent="0" algn="r">
              <a:buNone/>
              <a:defRPr sz="2000" b="1">
                <a:latin typeface="+mj-lt"/>
              </a:defRPr>
            </a:lvl7pPr>
            <a:lvl8pPr marL="0" indent="0" algn="r">
              <a:buNone/>
              <a:defRPr sz="2000" b="1">
                <a:latin typeface="+mj-lt"/>
              </a:defRPr>
            </a:lvl8pPr>
            <a:lvl9pPr marL="0" indent="0" algn="r">
              <a:buNone/>
              <a:defRPr sz="2000" b="1">
                <a:latin typeface="+mj-lt"/>
              </a:defRPr>
            </a:lvl9pPr>
          </a:lstStyle>
          <a:p>
            <a:pPr lvl="0"/>
            <a:r>
              <a:rPr lang="de-DE" dirty="0"/>
              <a:t>00</a:t>
            </a:r>
          </a:p>
        </p:txBody>
      </p:sp>
      <p:sp>
        <p:nvSpPr>
          <p:cNvPr id="37" name="Textplatzhalter 9-2">
            <a:extLst>
              <a:ext uri="{FF2B5EF4-FFF2-40B4-BE49-F238E27FC236}">
                <a16:creationId xmlns:a16="http://schemas.microsoft.com/office/drawing/2014/main" id="{4E2288CD-12CE-4199-95E7-96D5CFBD39C5}"/>
              </a:ext>
            </a:extLst>
          </p:cNvPr>
          <p:cNvSpPr>
            <a:spLocks noGrp="1"/>
          </p:cNvSpPr>
          <p:nvPr>
            <p:ph type="body" sz="quarter" idx="42" hasCustomPrompt="1"/>
          </p:nvPr>
        </p:nvSpPr>
        <p:spPr bwMode="gray">
          <a:xfrm>
            <a:off x="8256140" y="2996952"/>
            <a:ext cx="3527598" cy="431800"/>
          </a:xfrm>
        </p:spPr>
        <p:txBody>
          <a:bodyPr anchor="ctr"/>
          <a:lstStyle>
            <a:lvl1pPr marL="0" indent="0">
              <a:spcBef>
                <a:spcPts val="0"/>
              </a:spcBef>
              <a:spcAft>
                <a:spcPts val="0"/>
              </a:spcAft>
              <a:buFont typeface="Arial" panose="020B0604020202020204" pitchFamily="34" charset="0"/>
              <a:buNone/>
              <a:defRPr sz="2000" b="0"/>
            </a:lvl1pPr>
            <a:lvl2pPr marL="0" indent="0">
              <a:spcBef>
                <a:spcPts val="0"/>
              </a:spcBef>
              <a:spcAft>
                <a:spcPts val="0"/>
              </a:spcAft>
              <a:buFont typeface="Arial" panose="020B0604020202020204" pitchFamily="34" charset="0"/>
              <a:buNone/>
              <a:defRPr sz="2000" b="0"/>
            </a:lvl2pPr>
            <a:lvl3pPr marL="0" indent="0">
              <a:spcBef>
                <a:spcPts val="0"/>
              </a:spcBef>
              <a:spcAft>
                <a:spcPts val="0"/>
              </a:spcAft>
              <a:buNone/>
              <a:defRPr sz="2000" b="0"/>
            </a:lvl3pPr>
            <a:lvl4pPr marL="0" indent="0">
              <a:spcBef>
                <a:spcPts val="0"/>
              </a:spcBef>
              <a:spcAft>
                <a:spcPts val="0"/>
              </a:spcAft>
              <a:buNone/>
              <a:defRPr sz="2000" b="0"/>
            </a:lvl4pPr>
            <a:lvl5pPr marL="0" indent="0">
              <a:spcBef>
                <a:spcPts val="0"/>
              </a:spcBef>
              <a:spcAft>
                <a:spcPts val="0"/>
              </a:spcAft>
              <a:buNone/>
              <a:defRPr sz="2000" b="0"/>
            </a:lvl5pPr>
            <a:lvl6pPr marL="0" indent="0">
              <a:spcBef>
                <a:spcPts val="0"/>
              </a:spcBef>
              <a:spcAft>
                <a:spcPts val="0"/>
              </a:spcAft>
              <a:buNone/>
              <a:defRPr sz="2000" b="0"/>
            </a:lvl6pPr>
            <a:lvl7pPr marL="0" indent="0">
              <a:spcBef>
                <a:spcPts val="0"/>
              </a:spcBef>
              <a:spcAft>
                <a:spcPts val="0"/>
              </a:spcAft>
              <a:buNone/>
              <a:defRPr sz="2000" b="0"/>
            </a:lvl7pPr>
            <a:lvl8pPr marL="0" indent="0">
              <a:spcBef>
                <a:spcPts val="0"/>
              </a:spcBef>
              <a:spcAft>
                <a:spcPts val="0"/>
              </a:spcAft>
              <a:buNone/>
              <a:defRPr sz="2000" b="0"/>
            </a:lvl8pPr>
            <a:lvl9pPr marL="0" indent="0">
              <a:spcBef>
                <a:spcPts val="0"/>
              </a:spcBef>
              <a:spcAft>
                <a:spcPts val="0"/>
              </a:spcAft>
              <a:buNone/>
              <a:defRPr sz="2000" b="0"/>
            </a:lvl9pPr>
          </a:lstStyle>
          <a:p>
            <a:pPr lvl="1"/>
            <a:r>
              <a:rPr lang="de-DE" sz="2000" dirty="0"/>
              <a:t>Name des Kapitels</a:t>
            </a:r>
          </a:p>
        </p:txBody>
      </p:sp>
      <p:sp>
        <p:nvSpPr>
          <p:cNvPr id="36" name="Textplatzhalter 9-1">
            <a:extLst>
              <a:ext uri="{FF2B5EF4-FFF2-40B4-BE49-F238E27FC236}">
                <a16:creationId xmlns:a16="http://schemas.microsoft.com/office/drawing/2014/main" id="{FCA84184-F846-430D-8C9F-ADFD122CFB5C}"/>
              </a:ext>
            </a:extLst>
          </p:cNvPr>
          <p:cNvSpPr>
            <a:spLocks noGrp="1"/>
          </p:cNvSpPr>
          <p:nvPr>
            <p:ph type="body" sz="quarter" idx="41" hasCustomPrompt="1"/>
          </p:nvPr>
        </p:nvSpPr>
        <p:spPr bwMode="gray">
          <a:xfrm>
            <a:off x="7390952" y="2996952"/>
            <a:ext cx="720725" cy="431800"/>
          </a:xfrm>
        </p:spPr>
        <p:txBody>
          <a:bodyPr anchor="ctr"/>
          <a:lstStyle>
            <a:lvl1pPr marL="0" indent="0" algn="r">
              <a:buFont typeface="Arial" panose="020B0604020202020204" pitchFamily="34" charset="0"/>
              <a:buNone/>
              <a:defRPr sz="2000" b="1">
                <a:latin typeface="+mj-lt"/>
              </a:defRPr>
            </a:lvl1pPr>
            <a:lvl2pPr marL="0" indent="0" algn="r">
              <a:buFont typeface="Arial" panose="020B0604020202020204" pitchFamily="34" charset="0"/>
              <a:buNone/>
              <a:defRPr sz="2000" b="1">
                <a:latin typeface="+mj-lt"/>
              </a:defRPr>
            </a:lvl2pPr>
            <a:lvl3pPr marL="0" indent="0" algn="r">
              <a:buNone/>
              <a:defRPr sz="2000" b="1">
                <a:latin typeface="+mj-lt"/>
              </a:defRPr>
            </a:lvl3pPr>
            <a:lvl4pPr marL="0" indent="0" algn="r">
              <a:buNone/>
              <a:defRPr sz="2000" b="1">
                <a:latin typeface="+mj-lt"/>
              </a:defRPr>
            </a:lvl4pPr>
            <a:lvl5pPr marL="0" indent="0" algn="r">
              <a:buNone/>
              <a:defRPr sz="2000" b="1">
                <a:latin typeface="+mj-lt"/>
              </a:defRPr>
            </a:lvl5pPr>
            <a:lvl6pPr marL="0" indent="0" algn="r">
              <a:buNone/>
              <a:defRPr sz="2000" b="1">
                <a:latin typeface="+mj-lt"/>
              </a:defRPr>
            </a:lvl6pPr>
            <a:lvl7pPr marL="0" indent="0" algn="r">
              <a:buNone/>
              <a:defRPr sz="2000" b="1">
                <a:latin typeface="+mj-lt"/>
              </a:defRPr>
            </a:lvl7pPr>
            <a:lvl8pPr marL="0" indent="0" algn="r">
              <a:buNone/>
              <a:defRPr sz="2000" b="1">
                <a:latin typeface="+mj-lt"/>
              </a:defRPr>
            </a:lvl8pPr>
            <a:lvl9pPr marL="0" indent="0" algn="r">
              <a:buNone/>
              <a:defRPr sz="2000" b="1">
                <a:latin typeface="+mj-lt"/>
              </a:defRPr>
            </a:lvl9pPr>
          </a:lstStyle>
          <a:p>
            <a:pPr lvl="0"/>
            <a:r>
              <a:rPr lang="de-DE" dirty="0"/>
              <a:t>00</a:t>
            </a:r>
          </a:p>
        </p:txBody>
      </p:sp>
      <p:sp>
        <p:nvSpPr>
          <p:cNvPr id="35" name="Textplatzhalter 8-2">
            <a:extLst>
              <a:ext uri="{FF2B5EF4-FFF2-40B4-BE49-F238E27FC236}">
                <a16:creationId xmlns:a16="http://schemas.microsoft.com/office/drawing/2014/main" id="{77FA3E7D-3171-4AB9-85D5-CE09DC41F141}"/>
              </a:ext>
            </a:extLst>
          </p:cNvPr>
          <p:cNvSpPr>
            <a:spLocks noGrp="1"/>
          </p:cNvSpPr>
          <p:nvPr>
            <p:ph type="body" sz="quarter" idx="40" hasCustomPrompt="1"/>
          </p:nvPr>
        </p:nvSpPr>
        <p:spPr bwMode="gray">
          <a:xfrm>
            <a:off x="8255842" y="2420888"/>
            <a:ext cx="3527598" cy="431800"/>
          </a:xfrm>
        </p:spPr>
        <p:txBody>
          <a:bodyPr anchor="ctr"/>
          <a:lstStyle>
            <a:lvl1pPr marL="0" indent="0">
              <a:spcBef>
                <a:spcPts val="0"/>
              </a:spcBef>
              <a:spcAft>
                <a:spcPts val="0"/>
              </a:spcAft>
              <a:buFont typeface="Arial" panose="020B0604020202020204" pitchFamily="34" charset="0"/>
              <a:buNone/>
              <a:defRPr sz="2000" b="0"/>
            </a:lvl1pPr>
            <a:lvl2pPr marL="0" indent="0">
              <a:spcBef>
                <a:spcPts val="0"/>
              </a:spcBef>
              <a:spcAft>
                <a:spcPts val="0"/>
              </a:spcAft>
              <a:buFont typeface="Arial" panose="020B0604020202020204" pitchFamily="34" charset="0"/>
              <a:buNone/>
              <a:defRPr sz="2000" b="0"/>
            </a:lvl2pPr>
            <a:lvl3pPr marL="0" indent="0">
              <a:spcBef>
                <a:spcPts val="0"/>
              </a:spcBef>
              <a:spcAft>
                <a:spcPts val="0"/>
              </a:spcAft>
              <a:buNone/>
              <a:defRPr sz="2000" b="0"/>
            </a:lvl3pPr>
            <a:lvl4pPr marL="0" indent="0">
              <a:spcBef>
                <a:spcPts val="0"/>
              </a:spcBef>
              <a:spcAft>
                <a:spcPts val="0"/>
              </a:spcAft>
              <a:buNone/>
              <a:defRPr sz="2000" b="0"/>
            </a:lvl4pPr>
            <a:lvl5pPr marL="0" indent="0">
              <a:spcBef>
                <a:spcPts val="0"/>
              </a:spcBef>
              <a:spcAft>
                <a:spcPts val="0"/>
              </a:spcAft>
              <a:buNone/>
              <a:defRPr sz="2000" b="0"/>
            </a:lvl5pPr>
            <a:lvl6pPr marL="0" indent="0">
              <a:spcBef>
                <a:spcPts val="0"/>
              </a:spcBef>
              <a:spcAft>
                <a:spcPts val="0"/>
              </a:spcAft>
              <a:buNone/>
              <a:defRPr sz="2000" b="0"/>
            </a:lvl6pPr>
            <a:lvl7pPr marL="0" indent="0">
              <a:spcBef>
                <a:spcPts val="0"/>
              </a:spcBef>
              <a:spcAft>
                <a:spcPts val="0"/>
              </a:spcAft>
              <a:buNone/>
              <a:defRPr sz="2000" b="0"/>
            </a:lvl7pPr>
            <a:lvl8pPr marL="0" indent="0">
              <a:spcBef>
                <a:spcPts val="0"/>
              </a:spcBef>
              <a:spcAft>
                <a:spcPts val="0"/>
              </a:spcAft>
              <a:buNone/>
              <a:defRPr sz="2000" b="0"/>
            </a:lvl8pPr>
            <a:lvl9pPr marL="0" indent="0">
              <a:spcBef>
                <a:spcPts val="0"/>
              </a:spcBef>
              <a:spcAft>
                <a:spcPts val="0"/>
              </a:spcAft>
              <a:buNone/>
              <a:defRPr sz="2000" b="0"/>
            </a:lvl9pPr>
          </a:lstStyle>
          <a:p>
            <a:pPr lvl="1"/>
            <a:r>
              <a:rPr lang="de-DE" sz="2000" dirty="0"/>
              <a:t>Name des Kapitels</a:t>
            </a:r>
          </a:p>
        </p:txBody>
      </p:sp>
      <p:sp>
        <p:nvSpPr>
          <p:cNvPr id="34" name="Textplatzhalter 8-1">
            <a:extLst>
              <a:ext uri="{FF2B5EF4-FFF2-40B4-BE49-F238E27FC236}">
                <a16:creationId xmlns:a16="http://schemas.microsoft.com/office/drawing/2014/main" id="{B3192306-FF8B-47C2-94AD-30375BC67288}"/>
              </a:ext>
            </a:extLst>
          </p:cNvPr>
          <p:cNvSpPr>
            <a:spLocks noGrp="1"/>
          </p:cNvSpPr>
          <p:nvPr>
            <p:ph type="body" sz="quarter" idx="39" hasCustomPrompt="1"/>
          </p:nvPr>
        </p:nvSpPr>
        <p:spPr bwMode="gray">
          <a:xfrm>
            <a:off x="7390654" y="2420888"/>
            <a:ext cx="720725" cy="431800"/>
          </a:xfrm>
        </p:spPr>
        <p:txBody>
          <a:bodyPr anchor="ctr"/>
          <a:lstStyle>
            <a:lvl1pPr marL="0" indent="0" algn="r">
              <a:buFont typeface="Arial" panose="020B0604020202020204" pitchFamily="34" charset="0"/>
              <a:buNone/>
              <a:defRPr sz="2000" b="1">
                <a:latin typeface="+mj-lt"/>
              </a:defRPr>
            </a:lvl1pPr>
            <a:lvl2pPr marL="0" indent="0" algn="r">
              <a:buFont typeface="Arial" panose="020B0604020202020204" pitchFamily="34" charset="0"/>
              <a:buNone/>
              <a:defRPr sz="2000" b="1">
                <a:latin typeface="+mj-lt"/>
              </a:defRPr>
            </a:lvl2pPr>
            <a:lvl3pPr marL="0" indent="0" algn="r">
              <a:buNone/>
              <a:defRPr sz="2000" b="1">
                <a:latin typeface="+mj-lt"/>
              </a:defRPr>
            </a:lvl3pPr>
            <a:lvl4pPr marL="0" indent="0" algn="r">
              <a:buNone/>
              <a:defRPr sz="2000" b="1">
                <a:latin typeface="+mj-lt"/>
              </a:defRPr>
            </a:lvl4pPr>
            <a:lvl5pPr marL="0" indent="0" algn="r">
              <a:buNone/>
              <a:defRPr sz="2000" b="1">
                <a:latin typeface="+mj-lt"/>
              </a:defRPr>
            </a:lvl5pPr>
            <a:lvl6pPr marL="0" indent="0" algn="r">
              <a:buNone/>
              <a:defRPr sz="2000" b="1">
                <a:latin typeface="+mj-lt"/>
              </a:defRPr>
            </a:lvl6pPr>
            <a:lvl7pPr marL="0" indent="0" algn="r">
              <a:buNone/>
              <a:defRPr sz="2000" b="1">
                <a:latin typeface="+mj-lt"/>
              </a:defRPr>
            </a:lvl7pPr>
            <a:lvl8pPr marL="0" indent="0" algn="r">
              <a:buNone/>
              <a:defRPr sz="2000" b="1">
                <a:latin typeface="+mj-lt"/>
              </a:defRPr>
            </a:lvl8pPr>
            <a:lvl9pPr marL="0" indent="0" algn="r">
              <a:buNone/>
              <a:defRPr sz="2000" b="1">
                <a:latin typeface="+mj-lt"/>
              </a:defRPr>
            </a:lvl9pPr>
          </a:lstStyle>
          <a:p>
            <a:pPr lvl="0"/>
            <a:r>
              <a:rPr lang="de-DE" dirty="0"/>
              <a:t>00</a:t>
            </a:r>
          </a:p>
        </p:txBody>
      </p:sp>
      <p:sp>
        <p:nvSpPr>
          <p:cNvPr id="33" name="Textplatzhalter 7-2">
            <a:extLst>
              <a:ext uri="{FF2B5EF4-FFF2-40B4-BE49-F238E27FC236}">
                <a16:creationId xmlns:a16="http://schemas.microsoft.com/office/drawing/2014/main" id="{4BB2BC8A-9ECA-4A32-A3E8-06828820FED6}"/>
              </a:ext>
            </a:extLst>
          </p:cNvPr>
          <p:cNvSpPr>
            <a:spLocks noGrp="1"/>
          </p:cNvSpPr>
          <p:nvPr>
            <p:ph type="body" sz="quarter" idx="38" hasCustomPrompt="1"/>
          </p:nvPr>
        </p:nvSpPr>
        <p:spPr bwMode="gray">
          <a:xfrm>
            <a:off x="8255544" y="1844824"/>
            <a:ext cx="3527598" cy="431800"/>
          </a:xfrm>
        </p:spPr>
        <p:txBody>
          <a:bodyPr anchor="ctr"/>
          <a:lstStyle>
            <a:lvl1pPr marL="0" indent="0">
              <a:spcBef>
                <a:spcPts val="0"/>
              </a:spcBef>
              <a:spcAft>
                <a:spcPts val="0"/>
              </a:spcAft>
              <a:buFont typeface="Arial" panose="020B0604020202020204" pitchFamily="34" charset="0"/>
              <a:buNone/>
              <a:defRPr sz="2000" b="0"/>
            </a:lvl1pPr>
            <a:lvl2pPr marL="0" indent="0">
              <a:spcBef>
                <a:spcPts val="0"/>
              </a:spcBef>
              <a:spcAft>
                <a:spcPts val="0"/>
              </a:spcAft>
              <a:buFont typeface="Arial" panose="020B0604020202020204" pitchFamily="34" charset="0"/>
              <a:buNone/>
              <a:defRPr sz="2000" b="0"/>
            </a:lvl2pPr>
            <a:lvl3pPr marL="0" indent="0">
              <a:spcBef>
                <a:spcPts val="0"/>
              </a:spcBef>
              <a:spcAft>
                <a:spcPts val="0"/>
              </a:spcAft>
              <a:buNone/>
              <a:defRPr sz="2000" b="0"/>
            </a:lvl3pPr>
            <a:lvl4pPr marL="0" indent="0">
              <a:spcBef>
                <a:spcPts val="0"/>
              </a:spcBef>
              <a:spcAft>
                <a:spcPts val="0"/>
              </a:spcAft>
              <a:buNone/>
              <a:defRPr sz="2000" b="0"/>
            </a:lvl4pPr>
            <a:lvl5pPr marL="0" indent="0">
              <a:spcBef>
                <a:spcPts val="0"/>
              </a:spcBef>
              <a:spcAft>
                <a:spcPts val="0"/>
              </a:spcAft>
              <a:buNone/>
              <a:defRPr sz="2000" b="0"/>
            </a:lvl5pPr>
            <a:lvl6pPr marL="0" indent="0">
              <a:spcBef>
                <a:spcPts val="0"/>
              </a:spcBef>
              <a:spcAft>
                <a:spcPts val="0"/>
              </a:spcAft>
              <a:buNone/>
              <a:defRPr sz="2000" b="0"/>
            </a:lvl6pPr>
            <a:lvl7pPr marL="0" indent="0">
              <a:spcBef>
                <a:spcPts val="0"/>
              </a:spcBef>
              <a:spcAft>
                <a:spcPts val="0"/>
              </a:spcAft>
              <a:buNone/>
              <a:defRPr sz="2000" b="0"/>
            </a:lvl7pPr>
            <a:lvl8pPr marL="0" indent="0">
              <a:spcBef>
                <a:spcPts val="0"/>
              </a:spcBef>
              <a:spcAft>
                <a:spcPts val="0"/>
              </a:spcAft>
              <a:buNone/>
              <a:defRPr sz="2000" b="0"/>
            </a:lvl8pPr>
            <a:lvl9pPr marL="0" indent="0">
              <a:spcBef>
                <a:spcPts val="0"/>
              </a:spcBef>
              <a:spcAft>
                <a:spcPts val="0"/>
              </a:spcAft>
              <a:buNone/>
              <a:defRPr sz="2000" b="0"/>
            </a:lvl9pPr>
          </a:lstStyle>
          <a:p>
            <a:pPr lvl="1"/>
            <a:r>
              <a:rPr lang="de-DE" sz="2000" dirty="0"/>
              <a:t>Name des Kapitels</a:t>
            </a:r>
          </a:p>
        </p:txBody>
      </p:sp>
      <p:sp>
        <p:nvSpPr>
          <p:cNvPr id="32" name="Textplatzhalter 7-1">
            <a:extLst>
              <a:ext uri="{FF2B5EF4-FFF2-40B4-BE49-F238E27FC236}">
                <a16:creationId xmlns:a16="http://schemas.microsoft.com/office/drawing/2014/main" id="{0AA808AA-B797-49EA-ADC5-8B8B4E470DE4}"/>
              </a:ext>
            </a:extLst>
          </p:cNvPr>
          <p:cNvSpPr>
            <a:spLocks noGrp="1"/>
          </p:cNvSpPr>
          <p:nvPr>
            <p:ph type="body" sz="quarter" idx="37" hasCustomPrompt="1"/>
          </p:nvPr>
        </p:nvSpPr>
        <p:spPr bwMode="gray">
          <a:xfrm>
            <a:off x="7390356" y="1844824"/>
            <a:ext cx="720725" cy="431800"/>
          </a:xfrm>
        </p:spPr>
        <p:txBody>
          <a:bodyPr anchor="ctr"/>
          <a:lstStyle>
            <a:lvl1pPr marL="0" indent="0" algn="r">
              <a:buFont typeface="Arial" panose="020B0604020202020204" pitchFamily="34" charset="0"/>
              <a:buNone/>
              <a:defRPr sz="2000" b="1">
                <a:latin typeface="+mj-lt"/>
              </a:defRPr>
            </a:lvl1pPr>
            <a:lvl2pPr marL="0" indent="0" algn="r">
              <a:buFont typeface="Arial" panose="020B0604020202020204" pitchFamily="34" charset="0"/>
              <a:buNone/>
              <a:defRPr sz="2000" b="1">
                <a:latin typeface="+mj-lt"/>
              </a:defRPr>
            </a:lvl2pPr>
            <a:lvl3pPr marL="0" indent="0" algn="r">
              <a:buNone/>
              <a:defRPr sz="2000" b="1">
                <a:latin typeface="+mj-lt"/>
              </a:defRPr>
            </a:lvl3pPr>
            <a:lvl4pPr marL="0" indent="0" algn="r">
              <a:buNone/>
              <a:defRPr sz="2000" b="1">
                <a:latin typeface="+mj-lt"/>
              </a:defRPr>
            </a:lvl4pPr>
            <a:lvl5pPr marL="0" indent="0" algn="r">
              <a:buNone/>
              <a:defRPr sz="2000" b="1">
                <a:latin typeface="+mj-lt"/>
              </a:defRPr>
            </a:lvl5pPr>
            <a:lvl6pPr marL="0" indent="0" algn="r">
              <a:buNone/>
              <a:defRPr sz="2000" b="1">
                <a:latin typeface="+mj-lt"/>
              </a:defRPr>
            </a:lvl6pPr>
            <a:lvl7pPr marL="0" indent="0" algn="r">
              <a:buNone/>
              <a:defRPr sz="2000" b="1">
                <a:latin typeface="+mj-lt"/>
              </a:defRPr>
            </a:lvl7pPr>
            <a:lvl8pPr marL="0" indent="0" algn="r">
              <a:buNone/>
              <a:defRPr sz="2000" b="1">
                <a:latin typeface="+mj-lt"/>
              </a:defRPr>
            </a:lvl8pPr>
            <a:lvl9pPr marL="0" indent="0" algn="r">
              <a:buNone/>
              <a:defRPr sz="2000" b="1">
                <a:latin typeface="+mj-lt"/>
              </a:defRPr>
            </a:lvl9pPr>
          </a:lstStyle>
          <a:p>
            <a:pPr lvl="0"/>
            <a:r>
              <a:rPr lang="de-DE" dirty="0"/>
              <a:t>00</a:t>
            </a:r>
          </a:p>
        </p:txBody>
      </p:sp>
      <p:sp>
        <p:nvSpPr>
          <p:cNvPr id="45" name="Textplatzhalter 6-2">
            <a:extLst>
              <a:ext uri="{FF2B5EF4-FFF2-40B4-BE49-F238E27FC236}">
                <a16:creationId xmlns:a16="http://schemas.microsoft.com/office/drawing/2014/main" id="{E38BDFA7-AAFF-463C-8CC4-F43F69477EAD}"/>
              </a:ext>
            </a:extLst>
          </p:cNvPr>
          <p:cNvSpPr>
            <a:spLocks noGrp="1"/>
          </p:cNvSpPr>
          <p:nvPr>
            <p:ph type="body" sz="quarter" idx="36" hasCustomPrompt="1"/>
          </p:nvPr>
        </p:nvSpPr>
        <p:spPr bwMode="gray">
          <a:xfrm>
            <a:off x="3794028" y="4724995"/>
            <a:ext cx="3455590" cy="431800"/>
          </a:xfrm>
        </p:spPr>
        <p:txBody>
          <a:bodyPr anchor="ctr"/>
          <a:lstStyle>
            <a:lvl1pPr marL="0" indent="0">
              <a:spcBef>
                <a:spcPts val="0"/>
              </a:spcBef>
              <a:spcAft>
                <a:spcPts val="0"/>
              </a:spcAft>
              <a:buFont typeface="Arial" panose="020B0604020202020204" pitchFamily="34" charset="0"/>
              <a:buNone/>
              <a:defRPr sz="2000" b="0"/>
            </a:lvl1pPr>
            <a:lvl2pPr marL="0" indent="0">
              <a:spcBef>
                <a:spcPts val="0"/>
              </a:spcBef>
              <a:spcAft>
                <a:spcPts val="0"/>
              </a:spcAft>
              <a:buFont typeface="Arial" panose="020B0604020202020204" pitchFamily="34" charset="0"/>
              <a:buNone/>
              <a:defRPr sz="2000" b="0"/>
            </a:lvl2pPr>
            <a:lvl3pPr marL="0" indent="0">
              <a:spcBef>
                <a:spcPts val="0"/>
              </a:spcBef>
              <a:spcAft>
                <a:spcPts val="0"/>
              </a:spcAft>
              <a:buNone/>
              <a:defRPr sz="2000" b="0"/>
            </a:lvl3pPr>
            <a:lvl4pPr marL="0" indent="0">
              <a:spcBef>
                <a:spcPts val="0"/>
              </a:spcBef>
              <a:spcAft>
                <a:spcPts val="0"/>
              </a:spcAft>
              <a:buNone/>
              <a:defRPr sz="2000" b="0"/>
            </a:lvl4pPr>
            <a:lvl5pPr marL="0" indent="0">
              <a:spcBef>
                <a:spcPts val="0"/>
              </a:spcBef>
              <a:spcAft>
                <a:spcPts val="0"/>
              </a:spcAft>
              <a:buNone/>
              <a:defRPr sz="2000" b="0"/>
            </a:lvl5pPr>
            <a:lvl6pPr marL="0" indent="0">
              <a:spcBef>
                <a:spcPts val="0"/>
              </a:spcBef>
              <a:spcAft>
                <a:spcPts val="0"/>
              </a:spcAft>
              <a:buNone/>
              <a:defRPr sz="2000" b="0"/>
            </a:lvl6pPr>
            <a:lvl7pPr marL="0" indent="0">
              <a:spcBef>
                <a:spcPts val="0"/>
              </a:spcBef>
              <a:spcAft>
                <a:spcPts val="0"/>
              </a:spcAft>
              <a:buNone/>
              <a:defRPr sz="2000" b="0"/>
            </a:lvl7pPr>
            <a:lvl8pPr marL="0" indent="0">
              <a:spcBef>
                <a:spcPts val="0"/>
              </a:spcBef>
              <a:spcAft>
                <a:spcPts val="0"/>
              </a:spcAft>
              <a:buNone/>
              <a:defRPr sz="2000" b="0"/>
            </a:lvl8pPr>
            <a:lvl9pPr marL="0" indent="0">
              <a:spcBef>
                <a:spcPts val="0"/>
              </a:spcBef>
              <a:spcAft>
                <a:spcPts val="0"/>
              </a:spcAft>
              <a:buNone/>
              <a:defRPr sz="2000" b="0"/>
            </a:lvl9pPr>
          </a:lstStyle>
          <a:p>
            <a:pPr lvl="1"/>
            <a:r>
              <a:rPr lang="de-DE" sz="2000" dirty="0"/>
              <a:t>Name des Kapitels</a:t>
            </a:r>
          </a:p>
        </p:txBody>
      </p:sp>
      <p:sp>
        <p:nvSpPr>
          <p:cNvPr id="46" name="Textplatzhalter 6-1">
            <a:extLst>
              <a:ext uri="{FF2B5EF4-FFF2-40B4-BE49-F238E27FC236}">
                <a16:creationId xmlns:a16="http://schemas.microsoft.com/office/drawing/2014/main" id="{A15C7DE6-08D9-4C36-8BE4-B37893F65ACE}"/>
              </a:ext>
            </a:extLst>
          </p:cNvPr>
          <p:cNvSpPr>
            <a:spLocks noGrp="1"/>
          </p:cNvSpPr>
          <p:nvPr>
            <p:ph type="body" sz="quarter" idx="35" hasCustomPrompt="1"/>
          </p:nvPr>
        </p:nvSpPr>
        <p:spPr bwMode="gray">
          <a:xfrm>
            <a:off x="2928840" y="4724995"/>
            <a:ext cx="720725" cy="431800"/>
          </a:xfrm>
        </p:spPr>
        <p:txBody>
          <a:bodyPr anchor="ctr"/>
          <a:lstStyle>
            <a:lvl1pPr marL="0" indent="0" algn="r">
              <a:buFont typeface="Arial" panose="020B0604020202020204" pitchFamily="34" charset="0"/>
              <a:buNone/>
              <a:defRPr sz="2000" b="1">
                <a:latin typeface="+mj-lt"/>
              </a:defRPr>
            </a:lvl1pPr>
            <a:lvl2pPr marL="0" indent="0" algn="r">
              <a:buFont typeface="Arial" panose="020B0604020202020204" pitchFamily="34" charset="0"/>
              <a:buNone/>
              <a:defRPr sz="2000" b="1">
                <a:latin typeface="+mj-lt"/>
              </a:defRPr>
            </a:lvl2pPr>
            <a:lvl3pPr marL="0" indent="0" algn="r">
              <a:buNone/>
              <a:defRPr sz="2000" b="1">
                <a:latin typeface="+mj-lt"/>
              </a:defRPr>
            </a:lvl3pPr>
            <a:lvl4pPr marL="0" indent="0" algn="r">
              <a:buNone/>
              <a:defRPr sz="2000" b="1">
                <a:latin typeface="+mj-lt"/>
              </a:defRPr>
            </a:lvl4pPr>
            <a:lvl5pPr marL="0" indent="0" algn="r">
              <a:buNone/>
              <a:defRPr sz="2000" b="1">
                <a:latin typeface="+mj-lt"/>
              </a:defRPr>
            </a:lvl5pPr>
            <a:lvl6pPr marL="0" indent="0" algn="r">
              <a:buNone/>
              <a:defRPr sz="2000" b="1">
                <a:latin typeface="+mj-lt"/>
              </a:defRPr>
            </a:lvl6pPr>
            <a:lvl7pPr marL="0" indent="0" algn="r">
              <a:buNone/>
              <a:defRPr sz="2000" b="1">
                <a:latin typeface="+mj-lt"/>
              </a:defRPr>
            </a:lvl7pPr>
            <a:lvl8pPr marL="0" indent="0" algn="r">
              <a:buNone/>
              <a:defRPr sz="2000" b="1">
                <a:latin typeface="+mj-lt"/>
              </a:defRPr>
            </a:lvl8pPr>
            <a:lvl9pPr marL="0" indent="0" algn="r">
              <a:buNone/>
              <a:defRPr sz="2000" b="1">
                <a:latin typeface="+mj-lt"/>
              </a:defRPr>
            </a:lvl9pPr>
          </a:lstStyle>
          <a:p>
            <a:pPr lvl="0"/>
            <a:r>
              <a:rPr lang="de-DE" dirty="0"/>
              <a:t>00</a:t>
            </a:r>
          </a:p>
        </p:txBody>
      </p:sp>
      <p:sp>
        <p:nvSpPr>
          <p:cNvPr id="47" name="Textplatzhalter 5-2">
            <a:extLst>
              <a:ext uri="{FF2B5EF4-FFF2-40B4-BE49-F238E27FC236}">
                <a16:creationId xmlns:a16="http://schemas.microsoft.com/office/drawing/2014/main" id="{62EE8CCC-5C9E-4E5C-89D3-C8D6539F9A44}"/>
              </a:ext>
            </a:extLst>
          </p:cNvPr>
          <p:cNvSpPr>
            <a:spLocks noGrp="1"/>
          </p:cNvSpPr>
          <p:nvPr>
            <p:ph type="body" sz="quarter" idx="33" hasCustomPrompt="1"/>
          </p:nvPr>
        </p:nvSpPr>
        <p:spPr bwMode="gray">
          <a:xfrm>
            <a:off x="3793730" y="4148931"/>
            <a:ext cx="3455590" cy="431800"/>
          </a:xfrm>
        </p:spPr>
        <p:txBody>
          <a:bodyPr anchor="ctr"/>
          <a:lstStyle>
            <a:lvl1pPr marL="0" indent="0">
              <a:spcBef>
                <a:spcPts val="0"/>
              </a:spcBef>
              <a:spcAft>
                <a:spcPts val="0"/>
              </a:spcAft>
              <a:buFont typeface="Arial" panose="020B0604020202020204" pitchFamily="34" charset="0"/>
              <a:buNone/>
              <a:defRPr sz="2000" b="0"/>
            </a:lvl1pPr>
            <a:lvl2pPr marL="0" indent="0">
              <a:spcBef>
                <a:spcPts val="0"/>
              </a:spcBef>
              <a:spcAft>
                <a:spcPts val="0"/>
              </a:spcAft>
              <a:buFont typeface="Arial" panose="020B0604020202020204" pitchFamily="34" charset="0"/>
              <a:buNone/>
              <a:defRPr sz="2000" b="0"/>
            </a:lvl2pPr>
            <a:lvl3pPr marL="0" indent="0">
              <a:spcBef>
                <a:spcPts val="0"/>
              </a:spcBef>
              <a:spcAft>
                <a:spcPts val="0"/>
              </a:spcAft>
              <a:buNone/>
              <a:defRPr sz="2000" b="0"/>
            </a:lvl3pPr>
            <a:lvl4pPr marL="0" indent="0">
              <a:spcBef>
                <a:spcPts val="0"/>
              </a:spcBef>
              <a:spcAft>
                <a:spcPts val="0"/>
              </a:spcAft>
              <a:buNone/>
              <a:defRPr sz="2000" b="0"/>
            </a:lvl4pPr>
            <a:lvl5pPr marL="0" indent="0">
              <a:spcBef>
                <a:spcPts val="0"/>
              </a:spcBef>
              <a:spcAft>
                <a:spcPts val="0"/>
              </a:spcAft>
              <a:buNone/>
              <a:defRPr sz="2000" b="0"/>
            </a:lvl5pPr>
            <a:lvl6pPr marL="0" indent="0">
              <a:spcBef>
                <a:spcPts val="0"/>
              </a:spcBef>
              <a:spcAft>
                <a:spcPts val="0"/>
              </a:spcAft>
              <a:buNone/>
              <a:defRPr sz="2000" b="0"/>
            </a:lvl6pPr>
            <a:lvl7pPr marL="0" indent="0">
              <a:spcBef>
                <a:spcPts val="0"/>
              </a:spcBef>
              <a:spcAft>
                <a:spcPts val="0"/>
              </a:spcAft>
              <a:buNone/>
              <a:defRPr sz="2000" b="0"/>
            </a:lvl7pPr>
            <a:lvl8pPr marL="0" indent="0">
              <a:spcBef>
                <a:spcPts val="0"/>
              </a:spcBef>
              <a:spcAft>
                <a:spcPts val="0"/>
              </a:spcAft>
              <a:buNone/>
              <a:defRPr sz="2000" b="0"/>
            </a:lvl8pPr>
            <a:lvl9pPr marL="0" indent="0">
              <a:spcBef>
                <a:spcPts val="0"/>
              </a:spcBef>
              <a:spcAft>
                <a:spcPts val="0"/>
              </a:spcAft>
              <a:buNone/>
              <a:defRPr sz="2000" b="0"/>
            </a:lvl9pPr>
          </a:lstStyle>
          <a:p>
            <a:pPr lvl="1"/>
            <a:r>
              <a:rPr lang="de-DE" sz="2000" dirty="0"/>
              <a:t>Name des Kapitels</a:t>
            </a:r>
          </a:p>
        </p:txBody>
      </p:sp>
      <p:sp>
        <p:nvSpPr>
          <p:cNvPr id="48" name="Textplatzhalter 5-1">
            <a:extLst>
              <a:ext uri="{FF2B5EF4-FFF2-40B4-BE49-F238E27FC236}">
                <a16:creationId xmlns:a16="http://schemas.microsoft.com/office/drawing/2014/main" id="{40B57B4C-6FFF-4765-9097-275F805D097C}"/>
              </a:ext>
            </a:extLst>
          </p:cNvPr>
          <p:cNvSpPr>
            <a:spLocks noGrp="1"/>
          </p:cNvSpPr>
          <p:nvPr>
            <p:ph type="body" sz="quarter" idx="32" hasCustomPrompt="1"/>
          </p:nvPr>
        </p:nvSpPr>
        <p:spPr bwMode="gray">
          <a:xfrm>
            <a:off x="2928542" y="4148931"/>
            <a:ext cx="720725" cy="431800"/>
          </a:xfrm>
        </p:spPr>
        <p:txBody>
          <a:bodyPr anchor="ctr"/>
          <a:lstStyle>
            <a:lvl1pPr marL="0" indent="0" algn="r">
              <a:buFont typeface="Arial" panose="020B0604020202020204" pitchFamily="34" charset="0"/>
              <a:buNone/>
              <a:defRPr sz="2000" b="1">
                <a:latin typeface="+mj-lt"/>
              </a:defRPr>
            </a:lvl1pPr>
            <a:lvl2pPr marL="0" indent="0" algn="r">
              <a:buFont typeface="Arial" panose="020B0604020202020204" pitchFamily="34" charset="0"/>
              <a:buNone/>
              <a:defRPr sz="2000" b="1">
                <a:latin typeface="+mj-lt"/>
              </a:defRPr>
            </a:lvl2pPr>
            <a:lvl3pPr marL="0" indent="0" algn="r">
              <a:buNone/>
              <a:defRPr sz="2000" b="1">
                <a:latin typeface="+mj-lt"/>
              </a:defRPr>
            </a:lvl3pPr>
            <a:lvl4pPr marL="0" indent="0" algn="r">
              <a:buNone/>
              <a:defRPr sz="2000" b="1">
                <a:latin typeface="+mj-lt"/>
              </a:defRPr>
            </a:lvl4pPr>
            <a:lvl5pPr marL="0" indent="0" algn="r">
              <a:buNone/>
              <a:defRPr sz="2000" b="1">
                <a:latin typeface="+mj-lt"/>
              </a:defRPr>
            </a:lvl5pPr>
            <a:lvl6pPr marL="0" indent="0" algn="r">
              <a:buNone/>
              <a:defRPr sz="2000" b="1">
                <a:latin typeface="+mj-lt"/>
              </a:defRPr>
            </a:lvl6pPr>
            <a:lvl7pPr marL="0" indent="0" algn="r">
              <a:buNone/>
              <a:defRPr sz="2000" b="1">
                <a:latin typeface="+mj-lt"/>
              </a:defRPr>
            </a:lvl7pPr>
            <a:lvl8pPr marL="0" indent="0" algn="r">
              <a:buNone/>
              <a:defRPr sz="2000" b="1">
                <a:latin typeface="+mj-lt"/>
              </a:defRPr>
            </a:lvl8pPr>
            <a:lvl9pPr marL="0" indent="0" algn="r">
              <a:buNone/>
              <a:defRPr sz="2000" b="1">
                <a:latin typeface="+mj-lt"/>
              </a:defRPr>
            </a:lvl9pPr>
          </a:lstStyle>
          <a:p>
            <a:pPr lvl="0"/>
            <a:r>
              <a:rPr lang="de-DE" dirty="0"/>
              <a:t>00</a:t>
            </a:r>
          </a:p>
        </p:txBody>
      </p:sp>
      <p:sp>
        <p:nvSpPr>
          <p:cNvPr id="49" name="Textplatzhalter 4-2">
            <a:extLst>
              <a:ext uri="{FF2B5EF4-FFF2-40B4-BE49-F238E27FC236}">
                <a16:creationId xmlns:a16="http://schemas.microsoft.com/office/drawing/2014/main" id="{39AC0177-5C62-48CC-A18C-A88B49C375CF}"/>
              </a:ext>
            </a:extLst>
          </p:cNvPr>
          <p:cNvSpPr>
            <a:spLocks noGrp="1"/>
          </p:cNvSpPr>
          <p:nvPr>
            <p:ph type="body" sz="quarter" idx="30" hasCustomPrompt="1"/>
          </p:nvPr>
        </p:nvSpPr>
        <p:spPr bwMode="gray">
          <a:xfrm>
            <a:off x="3793432" y="3572867"/>
            <a:ext cx="3455590" cy="431800"/>
          </a:xfrm>
        </p:spPr>
        <p:txBody>
          <a:bodyPr anchor="ctr"/>
          <a:lstStyle>
            <a:lvl1pPr marL="0" indent="0">
              <a:spcBef>
                <a:spcPts val="0"/>
              </a:spcBef>
              <a:spcAft>
                <a:spcPts val="0"/>
              </a:spcAft>
              <a:buFont typeface="Arial" panose="020B0604020202020204" pitchFamily="34" charset="0"/>
              <a:buNone/>
              <a:defRPr sz="2000" b="0"/>
            </a:lvl1pPr>
            <a:lvl2pPr marL="0" indent="0">
              <a:spcBef>
                <a:spcPts val="0"/>
              </a:spcBef>
              <a:spcAft>
                <a:spcPts val="0"/>
              </a:spcAft>
              <a:buFont typeface="Arial" panose="020B0604020202020204" pitchFamily="34" charset="0"/>
              <a:buNone/>
              <a:defRPr sz="2000" b="0"/>
            </a:lvl2pPr>
            <a:lvl3pPr marL="0" indent="0">
              <a:spcBef>
                <a:spcPts val="0"/>
              </a:spcBef>
              <a:spcAft>
                <a:spcPts val="0"/>
              </a:spcAft>
              <a:buNone/>
              <a:defRPr sz="2000" b="0"/>
            </a:lvl3pPr>
            <a:lvl4pPr marL="0" indent="0">
              <a:spcBef>
                <a:spcPts val="0"/>
              </a:spcBef>
              <a:spcAft>
                <a:spcPts val="0"/>
              </a:spcAft>
              <a:buNone/>
              <a:defRPr sz="2000" b="0"/>
            </a:lvl4pPr>
            <a:lvl5pPr marL="0" indent="0">
              <a:spcBef>
                <a:spcPts val="0"/>
              </a:spcBef>
              <a:spcAft>
                <a:spcPts val="0"/>
              </a:spcAft>
              <a:buNone/>
              <a:defRPr sz="2000" b="0"/>
            </a:lvl5pPr>
            <a:lvl6pPr marL="0" indent="0">
              <a:spcBef>
                <a:spcPts val="0"/>
              </a:spcBef>
              <a:spcAft>
                <a:spcPts val="0"/>
              </a:spcAft>
              <a:buNone/>
              <a:defRPr sz="2000" b="0"/>
            </a:lvl6pPr>
            <a:lvl7pPr marL="0" indent="0">
              <a:spcBef>
                <a:spcPts val="0"/>
              </a:spcBef>
              <a:spcAft>
                <a:spcPts val="0"/>
              </a:spcAft>
              <a:buNone/>
              <a:defRPr sz="2000" b="0"/>
            </a:lvl7pPr>
            <a:lvl8pPr marL="0" indent="0">
              <a:spcBef>
                <a:spcPts val="0"/>
              </a:spcBef>
              <a:spcAft>
                <a:spcPts val="0"/>
              </a:spcAft>
              <a:buNone/>
              <a:defRPr sz="2000" b="0"/>
            </a:lvl8pPr>
            <a:lvl9pPr marL="0" indent="0">
              <a:spcBef>
                <a:spcPts val="0"/>
              </a:spcBef>
              <a:spcAft>
                <a:spcPts val="0"/>
              </a:spcAft>
              <a:buNone/>
              <a:defRPr sz="2000" b="0"/>
            </a:lvl9pPr>
          </a:lstStyle>
          <a:p>
            <a:pPr lvl="1"/>
            <a:r>
              <a:rPr lang="de-DE" sz="2000" dirty="0"/>
              <a:t>Name des Kapitels</a:t>
            </a:r>
          </a:p>
        </p:txBody>
      </p:sp>
      <p:sp>
        <p:nvSpPr>
          <p:cNvPr id="50" name="Textplatzhalter 4-1">
            <a:extLst>
              <a:ext uri="{FF2B5EF4-FFF2-40B4-BE49-F238E27FC236}">
                <a16:creationId xmlns:a16="http://schemas.microsoft.com/office/drawing/2014/main" id="{A4C29D20-E01E-47FA-8EB4-A28CE633AA6F}"/>
              </a:ext>
            </a:extLst>
          </p:cNvPr>
          <p:cNvSpPr>
            <a:spLocks noGrp="1"/>
          </p:cNvSpPr>
          <p:nvPr>
            <p:ph type="body" sz="quarter" idx="29" hasCustomPrompt="1"/>
          </p:nvPr>
        </p:nvSpPr>
        <p:spPr bwMode="gray">
          <a:xfrm>
            <a:off x="2928244" y="3572867"/>
            <a:ext cx="720725" cy="431800"/>
          </a:xfrm>
        </p:spPr>
        <p:txBody>
          <a:bodyPr anchor="ctr"/>
          <a:lstStyle>
            <a:lvl1pPr marL="0" indent="0" algn="r">
              <a:buFont typeface="Arial" panose="020B0604020202020204" pitchFamily="34" charset="0"/>
              <a:buNone/>
              <a:defRPr sz="2000" b="1">
                <a:latin typeface="+mj-lt"/>
              </a:defRPr>
            </a:lvl1pPr>
            <a:lvl2pPr marL="0" indent="0" algn="r">
              <a:buFont typeface="Arial" panose="020B0604020202020204" pitchFamily="34" charset="0"/>
              <a:buNone/>
              <a:defRPr sz="2000" b="1">
                <a:latin typeface="+mj-lt"/>
              </a:defRPr>
            </a:lvl2pPr>
            <a:lvl3pPr marL="0" indent="0" algn="r">
              <a:buNone/>
              <a:defRPr sz="2000" b="1">
                <a:latin typeface="+mj-lt"/>
              </a:defRPr>
            </a:lvl3pPr>
            <a:lvl4pPr marL="0" indent="0" algn="r">
              <a:buNone/>
              <a:defRPr sz="2000" b="1">
                <a:latin typeface="+mj-lt"/>
              </a:defRPr>
            </a:lvl4pPr>
            <a:lvl5pPr marL="0" indent="0" algn="r">
              <a:buNone/>
              <a:defRPr sz="2000" b="1">
                <a:latin typeface="+mj-lt"/>
              </a:defRPr>
            </a:lvl5pPr>
            <a:lvl6pPr marL="0" indent="0" algn="r">
              <a:buNone/>
              <a:defRPr sz="2000" b="1">
                <a:latin typeface="+mj-lt"/>
              </a:defRPr>
            </a:lvl6pPr>
            <a:lvl7pPr marL="0" indent="0" algn="r">
              <a:buNone/>
              <a:defRPr sz="2000" b="1">
                <a:latin typeface="+mj-lt"/>
              </a:defRPr>
            </a:lvl7pPr>
            <a:lvl8pPr marL="0" indent="0" algn="r">
              <a:buNone/>
              <a:defRPr sz="2000" b="1">
                <a:latin typeface="+mj-lt"/>
              </a:defRPr>
            </a:lvl8pPr>
            <a:lvl9pPr marL="0" indent="0" algn="r">
              <a:buNone/>
              <a:defRPr sz="2000" b="1">
                <a:latin typeface="+mj-lt"/>
              </a:defRPr>
            </a:lvl9pPr>
          </a:lstStyle>
          <a:p>
            <a:pPr lvl="0"/>
            <a:r>
              <a:rPr lang="de-DE" dirty="0"/>
              <a:t>00</a:t>
            </a:r>
          </a:p>
        </p:txBody>
      </p:sp>
      <p:sp>
        <p:nvSpPr>
          <p:cNvPr id="51" name="Textplatzhalter 3-2">
            <a:extLst>
              <a:ext uri="{FF2B5EF4-FFF2-40B4-BE49-F238E27FC236}">
                <a16:creationId xmlns:a16="http://schemas.microsoft.com/office/drawing/2014/main" id="{98295970-39EE-46A6-B03C-15974063450B}"/>
              </a:ext>
            </a:extLst>
          </p:cNvPr>
          <p:cNvSpPr>
            <a:spLocks noGrp="1"/>
          </p:cNvSpPr>
          <p:nvPr>
            <p:ph type="body" sz="quarter" idx="27" hasCustomPrompt="1"/>
          </p:nvPr>
        </p:nvSpPr>
        <p:spPr bwMode="gray">
          <a:xfrm>
            <a:off x="3793134" y="2996803"/>
            <a:ext cx="3455590" cy="431800"/>
          </a:xfrm>
        </p:spPr>
        <p:txBody>
          <a:bodyPr anchor="ctr"/>
          <a:lstStyle>
            <a:lvl1pPr marL="0" indent="0">
              <a:spcBef>
                <a:spcPts val="0"/>
              </a:spcBef>
              <a:spcAft>
                <a:spcPts val="0"/>
              </a:spcAft>
              <a:buFont typeface="Arial" panose="020B0604020202020204" pitchFamily="34" charset="0"/>
              <a:buNone/>
              <a:defRPr sz="2000" b="0"/>
            </a:lvl1pPr>
            <a:lvl2pPr marL="0" indent="0">
              <a:spcBef>
                <a:spcPts val="0"/>
              </a:spcBef>
              <a:spcAft>
                <a:spcPts val="0"/>
              </a:spcAft>
              <a:buFont typeface="Arial" panose="020B0604020202020204" pitchFamily="34" charset="0"/>
              <a:buNone/>
              <a:defRPr sz="2000" b="0"/>
            </a:lvl2pPr>
            <a:lvl3pPr marL="0" indent="0">
              <a:spcBef>
                <a:spcPts val="0"/>
              </a:spcBef>
              <a:spcAft>
                <a:spcPts val="0"/>
              </a:spcAft>
              <a:buNone/>
              <a:defRPr sz="2000" b="0"/>
            </a:lvl3pPr>
            <a:lvl4pPr marL="0" indent="0">
              <a:spcBef>
                <a:spcPts val="0"/>
              </a:spcBef>
              <a:spcAft>
                <a:spcPts val="0"/>
              </a:spcAft>
              <a:buNone/>
              <a:defRPr sz="2000" b="0"/>
            </a:lvl4pPr>
            <a:lvl5pPr marL="0" indent="0">
              <a:spcBef>
                <a:spcPts val="0"/>
              </a:spcBef>
              <a:spcAft>
                <a:spcPts val="0"/>
              </a:spcAft>
              <a:buNone/>
              <a:defRPr sz="2000" b="0"/>
            </a:lvl5pPr>
            <a:lvl6pPr marL="0" indent="0">
              <a:spcBef>
                <a:spcPts val="0"/>
              </a:spcBef>
              <a:spcAft>
                <a:spcPts val="0"/>
              </a:spcAft>
              <a:buNone/>
              <a:defRPr sz="2000" b="0"/>
            </a:lvl6pPr>
            <a:lvl7pPr marL="0" indent="0">
              <a:spcBef>
                <a:spcPts val="0"/>
              </a:spcBef>
              <a:spcAft>
                <a:spcPts val="0"/>
              </a:spcAft>
              <a:buNone/>
              <a:defRPr sz="2000" b="0"/>
            </a:lvl7pPr>
            <a:lvl8pPr marL="0" indent="0">
              <a:spcBef>
                <a:spcPts val="0"/>
              </a:spcBef>
              <a:spcAft>
                <a:spcPts val="0"/>
              </a:spcAft>
              <a:buNone/>
              <a:defRPr sz="2000" b="0"/>
            </a:lvl8pPr>
            <a:lvl9pPr marL="0" indent="0">
              <a:spcBef>
                <a:spcPts val="0"/>
              </a:spcBef>
              <a:spcAft>
                <a:spcPts val="0"/>
              </a:spcAft>
              <a:buNone/>
              <a:defRPr sz="2000" b="0"/>
            </a:lvl9pPr>
          </a:lstStyle>
          <a:p>
            <a:pPr lvl="1"/>
            <a:r>
              <a:rPr lang="de-DE" sz="2000" dirty="0"/>
              <a:t>Name des Kapitels</a:t>
            </a:r>
          </a:p>
        </p:txBody>
      </p:sp>
      <p:sp>
        <p:nvSpPr>
          <p:cNvPr id="52" name="Textplatzhalter 3-1">
            <a:extLst>
              <a:ext uri="{FF2B5EF4-FFF2-40B4-BE49-F238E27FC236}">
                <a16:creationId xmlns:a16="http://schemas.microsoft.com/office/drawing/2014/main" id="{FDB16576-C331-435D-8057-3303B96EC1FE}"/>
              </a:ext>
            </a:extLst>
          </p:cNvPr>
          <p:cNvSpPr>
            <a:spLocks noGrp="1"/>
          </p:cNvSpPr>
          <p:nvPr>
            <p:ph type="body" sz="quarter" idx="26" hasCustomPrompt="1"/>
          </p:nvPr>
        </p:nvSpPr>
        <p:spPr bwMode="gray">
          <a:xfrm>
            <a:off x="2927946" y="2996803"/>
            <a:ext cx="720725" cy="431800"/>
          </a:xfrm>
        </p:spPr>
        <p:txBody>
          <a:bodyPr anchor="ctr"/>
          <a:lstStyle>
            <a:lvl1pPr marL="0" indent="0" algn="r">
              <a:buFont typeface="Arial" panose="020B0604020202020204" pitchFamily="34" charset="0"/>
              <a:buNone/>
              <a:defRPr sz="2000" b="1">
                <a:latin typeface="+mj-lt"/>
              </a:defRPr>
            </a:lvl1pPr>
            <a:lvl2pPr marL="0" indent="0" algn="r">
              <a:buFont typeface="Arial" panose="020B0604020202020204" pitchFamily="34" charset="0"/>
              <a:buNone/>
              <a:defRPr sz="2000" b="1">
                <a:latin typeface="+mj-lt"/>
              </a:defRPr>
            </a:lvl2pPr>
            <a:lvl3pPr marL="0" indent="0" algn="r">
              <a:buNone/>
              <a:defRPr sz="2000" b="1">
                <a:latin typeface="+mj-lt"/>
              </a:defRPr>
            </a:lvl3pPr>
            <a:lvl4pPr marL="0" indent="0" algn="r">
              <a:buNone/>
              <a:defRPr sz="2000" b="1">
                <a:latin typeface="+mj-lt"/>
              </a:defRPr>
            </a:lvl4pPr>
            <a:lvl5pPr marL="0" indent="0" algn="r">
              <a:buNone/>
              <a:defRPr sz="2000" b="1">
                <a:latin typeface="+mj-lt"/>
              </a:defRPr>
            </a:lvl5pPr>
            <a:lvl6pPr marL="0" indent="0" algn="r">
              <a:buNone/>
              <a:defRPr sz="2000" b="1">
                <a:latin typeface="+mj-lt"/>
              </a:defRPr>
            </a:lvl6pPr>
            <a:lvl7pPr marL="0" indent="0" algn="r">
              <a:buNone/>
              <a:defRPr sz="2000" b="1">
                <a:latin typeface="+mj-lt"/>
              </a:defRPr>
            </a:lvl7pPr>
            <a:lvl8pPr marL="0" indent="0" algn="r">
              <a:buNone/>
              <a:defRPr sz="2000" b="1">
                <a:latin typeface="+mj-lt"/>
              </a:defRPr>
            </a:lvl8pPr>
            <a:lvl9pPr marL="0" indent="0" algn="r">
              <a:buNone/>
              <a:defRPr sz="2000" b="1">
                <a:latin typeface="+mj-lt"/>
              </a:defRPr>
            </a:lvl9pPr>
          </a:lstStyle>
          <a:p>
            <a:pPr lvl="0"/>
            <a:r>
              <a:rPr lang="de-DE" dirty="0"/>
              <a:t>00</a:t>
            </a:r>
          </a:p>
        </p:txBody>
      </p:sp>
      <p:sp>
        <p:nvSpPr>
          <p:cNvPr id="53" name="Textplatzhalter 2-2">
            <a:extLst>
              <a:ext uri="{FF2B5EF4-FFF2-40B4-BE49-F238E27FC236}">
                <a16:creationId xmlns:a16="http://schemas.microsoft.com/office/drawing/2014/main" id="{1F91984C-A3FA-44E6-9543-72F8E6F0A1B0}"/>
              </a:ext>
            </a:extLst>
          </p:cNvPr>
          <p:cNvSpPr>
            <a:spLocks noGrp="1"/>
          </p:cNvSpPr>
          <p:nvPr>
            <p:ph type="body" sz="quarter" idx="24" hasCustomPrompt="1"/>
          </p:nvPr>
        </p:nvSpPr>
        <p:spPr bwMode="gray">
          <a:xfrm>
            <a:off x="3792836" y="2420739"/>
            <a:ext cx="3455590" cy="431800"/>
          </a:xfrm>
        </p:spPr>
        <p:txBody>
          <a:bodyPr anchor="ctr"/>
          <a:lstStyle>
            <a:lvl1pPr marL="0" indent="0">
              <a:spcBef>
                <a:spcPts val="0"/>
              </a:spcBef>
              <a:spcAft>
                <a:spcPts val="0"/>
              </a:spcAft>
              <a:buFont typeface="Arial" panose="020B0604020202020204" pitchFamily="34" charset="0"/>
              <a:buNone/>
              <a:defRPr sz="2000" b="0"/>
            </a:lvl1pPr>
            <a:lvl2pPr marL="0" indent="0">
              <a:spcBef>
                <a:spcPts val="0"/>
              </a:spcBef>
              <a:spcAft>
                <a:spcPts val="0"/>
              </a:spcAft>
              <a:buFont typeface="Arial" panose="020B0604020202020204" pitchFamily="34" charset="0"/>
              <a:buNone/>
              <a:defRPr sz="2000" b="0"/>
            </a:lvl2pPr>
            <a:lvl3pPr marL="0" indent="0">
              <a:spcBef>
                <a:spcPts val="0"/>
              </a:spcBef>
              <a:spcAft>
                <a:spcPts val="0"/>
              </a:spcAft>
              <a:buNone/>
              <a:defRPr sz="2000" b="0"/>
            </a:lvl3pPr>
            <a:lvl4pPr marL="0" indent="0">
              <a:spcBef>
                <a:spcPts val="0"/>
              </a:spcBef>
              <a:spcAft>
                <a:spcPts val="0"/>
              </a:spcAft>
              <a:buNone/>
              <a:defRPr sz="2000" b="0"/>
            </a:lvl4pPr>
            <a:lvl5pPr marL="0" indent="0">
              <a:spcBef>
                <a:spcPts val="0"/>
              </a:spcBef>
              <a:spcAft>
                <a:spcPts val="0"/>
              </a:spcAft>
              <a:buNone/>
              <a:defRPr sz="2000" b="0"/>
            </a:lvl5pPr>
            <a:lvl6pPr marL="0" indent="0">
              <a:spcBef>
                <a:spcPts val="0"/>
              </a:spcBef>
              <a:spcAft>
                <a:spcPts val="0"/>
              </a:spcAft>
              <a:buNone/>
              <a:defRPr sz="2000" b="0"/>
            </a:lvl6pPr>
            <a:lvl7pPr marL="0" indent="0">
              <a:spcBef>
                <a:spcPts val="0"/>
              </a:spcBef>
              <a:spcAft>
                <a:spcPts val="0"/>
              </a:spcAft>
              <a:buNone/>
              <a:defRPr sz="2000" b="0"/>
            </a:lvl7pPr>
            <a:lvl8pPr marL="0" indent="0">
              <a:spcBef>
                <a:spcPts val="0"/>
              </a:spcBef>
              <a:spcAft>
                <a:spcPts val="0"/>
              </a:spcAft>
              <a:buNone/>
              <a:defRPr sz="2000" b="0"/>
            </a:lvl8pPr>
            <a:lvl9pPr marL="0" indent="0">
              <a:spcBef>
                <a:spcPts val="0"/>
              </a:spcBef>
              <a:spcAft>
                <a:spcPts val="0"/>
              </a:spcAft>
              <a:buNone/>
              <a:defRPr sz="2000" b="0"/>
            </a:lvl9pPr>
          </a:lstStyle>
          <a:p>
            <a:pPr lvl="1"/>
            <a:r>
              <a:rPr lang="de-DE" sz="2000" dirty="0"/>
              <a:t>Name des Kapitels</a:t>
            </a:r>
          </a:p>
        </p:txBody>
      </p:sp>
      <p:sp>
        <p:nvSpPr>
          <p:cNvPr id="54" name="Textplatzhalter 2-1">
            <a:extLst>
              <a:ext uri="{FF2B5EF4-FFF2-40B4-BE49-F238E27FC236}">
                <a16:creationId xmlns:a16="http://schemas.microsoft.com/office/drawing/2014/main" id="{26212861-3B5B-443D-9A82-56BB2A10DCB9}"/>
              </a:ext>
            </a:extLst>
          </p:cNvPr>
          <p:cNvSpPr>
            <a:spLocks noGrp="1"/>
          </p:cNvSpPr>
          <p:nvPr>
            <p:ph type="body" sz="quarter" idx="23" hasCustomPrompt="1"/>
          </p:nvPr>
        </p:nvSpPr>
        <p:spPr bwMode="gray">
          <a:xfrm>
            <a:off x="2927648" y="2420739"/>
            <a:ext cx="720725" cy="431800"/>
          </a:xfrm>
        </p:spPr>
        <p:txBody>
          <a:bodyPr anchor="ctr"/>
          <a:lstStyle>
            <a:lvl1pPr marL="0" indent="0" algn="r">
              <a:buFont typeface="Arial" panose="020B0604020202020204" pitchFamily="34" charset="0"/>
              <a:buNone/>
              <a:defRPr sz="2000" b="1">
                <a:latin typeface="+mj-lt"/>
              </a:defRPr>
            </a:lvl1pPr>
            <a:lvl2pPr marL="0" indent="0" algn="r">
              <a:buFont typeface="Arial" panose="020B0604020202020204" pitchFamily="34" charset="0"/>
              <a:buNone/>
              <a:defRPr sz="2000" b="1">
                <a:latin typeface="+mj-lt"/>
              </a:defRPr>
            </a:lvl2pPr>
            <a:lvl3pPr marL="0" indent="0" algn="r">
              <a:buNone/>
              <a:defRPr sz="2000" b="1">
                <a:latin typeface="+mj-lt"/>
              </a:defRPr>
            </a:lvl3pPr>
            <a:lvl4pPr marL="0" indent="0" algn="r">
              <a:buNone/>
              <a:defRPr sz="2000" b="1">
                <a:latin typeface="+mj-lt"/>
              </a:defRPr>
            </a:lvl4pPr>
            <a:lvl5pPr marL="0" indent="0" algn="r">
              <a:buNone/>
              <a:defRPr sz="2000" b="1">
                <a:latin typeface="+mj-lt"/>
              </a:defRPr>
            </a:lvl5pPr>
            <a:lvl6pPr marL="0" indent="0" algn="r">
              <a:buNone/>
              <a:defRPr sz="2000" b="1">
                <a:latin typeface="+mj-lt"/>
              </a:defRPr>
            </a:lvl6pPr>
            <a:lvl7pPr marL="0" indent="0" algn="r">
              <a:buNone/>
              <a:defRPr sz="2000" b="1">
                <a:latin typeface="+mj-lt"/>
              </a:defRPr>
            </a:lvl7pPr>
            <a:lvl8pPr marL="0" indent="0" algn="r">
              <a:buNone/>
              <a:defRPr sz="2000" b="1">
                <a:latin typeface="+mj-lt"/>
              </a:defRPr>
            </a:lvl8pPr>
            <a:lvl9pPr marL="0" indent="0" algn="r">
              <a:buNone/>
              <a:defRPr sz="2000" b="1">
                <a:latin typeface="+mj-lt"/>
              </a:defRPr>
            </a:lvl9pPr>
          </a:lstStyle>
          <a:p>
            <a:pPr lvl="0"/>
            <a:r>
              <a:rPr lang="de-DE" dirty="0"/>
              <a:t>00</a:t>
            </a:r>
          </a:p>
        </p:txBody>
      </p:sp>
      <p:sp>
        <p:nvSpPr>
          <p:cNvPr id="55" name="Textplatzhalter 1-2">
            <a:extLst>
              <a:ext uri="{FF2B5EF4-FFF2-40B4-BE49-F238E27FC236}">
                <a16:creationId xmlns:a16="http://schemas.microsoft.com/office/drawing/2014/main" id="{5C01F47E-BB12-4EB0-AC3F-1F95D4C9A1B7}"/>
              </a:ext>
            </a:extLst>
          </p:cNvPr>
          <p:cNvSpPr>
            <a:spLocks noGrp="1"/>
          </p:cNvSpPr>
          <p:nvPr>
            <p:ph type="body" sz="quarter" idx="21" hasCustomPrompt="1"/>
          </p:nvPr>
        </p:nvSpPr>
        <p:spPr bwMode="gray">
          <a:xfrm>
            <a:off x="3792538" y="1844675"/>
            <a:ext cx="3455590" cy="431800"/>
          </a:xfrm>
        </p:spPr>
        <p:txBody>
          <a:bodyPr anchor="ctr"/>
          <a:lstStyle>
            <a:lvl1pPr marL="0" indent="0">
              <a:spcBef>
                <a:spcPts val="0"/>
              </a:spcBef>
              <a:spcAft>
                <a:spcPts val="0"/>
              </a:spcAft>
              <a:buFont typeface="Arial" panose="020B0604020202020204" pitchFamily="34" charset="0"/>
              <a:buNone/>
              <a:defRPr sz="2000" b="0"/>
            </a:lvl1pPr>
            <a:lvl2pPr marL="0" indent="0">
              <a:spcBef>
                <a:spcPts val="0"/>
              </a:spcBef>
              <a:spcAft>
                <a:spcPts val="0"/>
              </a:spcAft>
              <a:buFont typeface="Arial" panose="020B0604020202020204" pitchFamily="34" charset="0"/>
              <a:buNone/>
              <a:defRPr sz="2000" b="0"/>
            </a:lvl2pPr>
            <a:lvl3pPr marL="0" indent="0">
              <a:spcBef>
                <a:spcPts val="0"/>
              </a:spcBef>
              <a:spcAft>
                <a:spcPts val="0"/>
              </a:spcAft>
              <a:buNone/>
              <a:defRPr sz="2000" b="0"/>
            </a:lvl3pPr>
            <a:lvl4pPr marL="0" indent="0">
              <a:spcBef>
                <a:spcPts val="0"/>
              </a:spcBef>
              <a:spcAft>
                <a:spcPts val="0"/>
              </a:spcAft>
              <a:buNone/>
              <a:defRPr sz="2000" b="0"/>
            </a:lvl4pPr>
            <a:lvl5pPr marL="0" indent="0">
              <a:spcBef>
                <a:spcPts val="0"/>
              </a:spcBef>
              <a:spcAft>
                <a:spcPts val="0"/>
              </a:spcAft>
              <a:buNone/>
              <a:defRPr sz="2000" b="0"/>
            </a:lvl5pPr>
            <a:lvl6pPr marL="0" indent="0">
              <a:spcBef>
                <a:spcPts val="0"/>
              </a:spcBef>
              <a:spcAft>
                <a:spcPts val="0"/>
              </a:spcAft>
              <a:buNone/>
              <a:defRPr sz="2000" b="0"/>
            </a:lvl6pPr>
            <a:lvl7pPr marL="0" indent="0">
              <a:spcBef>
                <a:spcPts val="0"/>
              </a:spcBef>
              <a:spcAft>
                <a:spcPts val="0"/>
              </a:spcAft>
              <a:buNone/>
              <a:defRPr sz="2000" b="0"/>
            </a:lvl7pPr>
            <a:lvl8pPr marL="0" indent="0">
              <a:spcBef>
                <a:spcPts val="0"/>
              </a:spcBef>
              <a:spcAft>
                <a:spcPts val="0"/>
              </a:spcAft>
              <a:buNone/>
              <a:defRPr sz="2000" b="0"/>
            </a:lvl8pPr>
            <a:lvl9pPr marL="0" indent="0">
              <a:spcBef>
                <a:spcPts val="0"/>
              </a:spcBef>
              <a:spcAft>
                <a:spcPts val="0"/>
              </a:spcAft>
              <a:buNone/>
              <a:defRPr sz="2000" b="0"/>
            </a:lvl9pPr>
          </a:lstStyle>
          <a:p>
            <a:pPr lvl="1"/>
            <a:r>
              <a:rPr lang="de-DE" sz="2000" dirty="0"/>
              <a:t>Name des Kapitels</a:t>
            </a:r>
          </a:p>
        </p:txBody>
      </p:sp>
      <p:sp>
        <p:nvSpPr>
          <p:cNvPr id="56" name="Textplatzhalter 1-1">
            <a:extLst>
              <a:ext uri="{FF2B5EF4-FFF2-40B4-BE49-F238E27FC236}">
                <a16:creationId xmlns:a16="http://schemas.microsoft.com/office/drawing/2014/main" id="{2D4696FF-CF4B-40A8-B6C1-D978503B2CC4}"/>
              </a:ext>
            </a:extLst>
          </p:cNvPr>
          <p:cNvSpPr>
            <a:spLocks noGrp="1"/>
          </p:cNvSpPr>
          <p:nvPr>
            <p:ph type="body" sz="quarter" idx="20" hasCustomPrompt="1"/>
          </p:nvPr>
        </p:nvSpPr>
        <p:spPr bwMode="gray">
          <a:xfrm>
            <a:off x="2927350" y="1844675"/>
            <a:ext cx="720725" cy="431800"/>
          </a:xfrm>
        </p:spPr>
        <p:txBody>
          <a:bodyPr anchor="ctr"/>
          <a:lstStyle>
            <a:lvl1pPr marL="0" indent="0" algn="r">
              <a:buFont typeface="Arial" panose="020B0604020202020204" pitchFamily="34" charset="0"/>
              <a:buNone/>
              <a:defRPr sz="2000" b="1">
                <a:latin typeface="+mj-lt"/>
              </a:defRPr>
            </a:lvl1pPr>
            <a:lvl2pPr marL="0" indent="0" algn="r">
              <a:buFont typeface="Arial" panose="020B0604020202020204" pitchFamily="34" charset="0"/>
              <a:buNone/>
              <a:defRPr sz="2000" b="1">
                <a:latin typeface="+mj-lt"/>
              </a:defRPr>
            </a:lvl2pPr>
            <a:lvl3pPr marL="0" indent="0" algn="r">
              <a:buNone/>
              <a:defRPr sz="2000" b="1">
                <a:latin typeface="+mj-lt"/>
              </a:defRPr>
            </a:lvl3pPr>
            <a:lvl4pPr marL="0" indent="0" algn="r">
              <a:buNone/>
              <a:defRPr sz="2000" b="1">
                <a:latin typeface="+mj-lt"/>
              </a:defRPr>
            </a:lvl4pPr>
            <a:lvl5pPr marL="0" indent="0" algn="r">
              <a:buNone/>
              <a:defRPr sz="2000" b="1">
                <a:latin typeface="+mj-lt"/>
              </a:defRPr>
            </a:lvl5pPr>
            <a:lvl6pPr marL="0" indent="0" algn="r">
              <a:buNone/>
              <a:defRPr sz="2000" b="1">
                <a:latin typeface="+mj-lt"/>
              </a:defRPr>
            </a:lvl6pPr>
            <a:lvl7pPr marL="0" indent="0" algn="r">
              <a:buNone/>
              <a:defRPr sz="2000" b="1">
                <a:latin typeface="+mj-lt"/>
              </a:defRPr>
            </a:lvl7pPr>
            <a:lvl8pPr marL="0" indent="0" algn="r">
              <a:buNone/>
              <a:defRPr sz="2000" b="1">
                <a:latin typeface="+mj-lt"/>
              </a:defRPr>
            </a:lvl8pPr>
            <a:lvl9pPr marL="0" indent="0" algn="r">
              <a:buNone/>
              <a:defRPr sz="2000" b="1">
                <a:latin typeface="+mj-lt"/>
              </a:defRPr>
            </a:lvl9pPr>
          </a:lstStyle>
          <a:p>
            <a:pPr lvl="0"/>
            <a:r>
              <a:rPr lang="de-DE" dirty="0"/>
              <a:t>00</a:t>
            </a:r>
          </a:p>
        </p:txBody>
      </p:sp>
      <p:sp>
        <p:nvSpPr>
          <p:cNvPr id="18" name="Titelplatzhalter 1">
            <a:extLst>
              <a:ext uri="{FF2B5EF4-FFF2-40B4-BE49-F238E27FC236}">
                <a16:creationId xmlns:a16="http://schemas.microsoft.com/office/drawing/2014/main" id="{77F9035F-0329-4864-A7EC-154B9EF0AF94}"/>
              </a:ext>
            </a:extLst>
          </p:cNvPr>
          <p:cNvSpPr>
            <a:spLocks noGrp="1"/>
          </p:cNvSpPr>
          <p:nvPr>
            <p:ph type="title" hasCustomPrompt="1"/>
          </p:nvPr>
        </p:nvSpPr>
        <p:spPr bwMode="gray">
          <a:xfrm>
            <a:off x="407988" y="619200"/>
            <a:ext cx="11375380" cy="648000"/>
          </a:xfrm>
          <a:prstGeom prst="rect">
            <a:avLst/>
          </a:prstGeom>
          <a:ln w="38100">
            <a:noFill/>
            <a:miter lim="800000"/>
          </a:ln>
        </p:spPr>
        <p:txBody>
          <a:bodyPr vert="horz" wrap="square" lIns="0" tIns="0" rIns="0" bIns="0" rtlCol="0" anchor="t" anchorCtr="0">
            <a:noAutofit/>
          </a:bodyPr>
          <a:lstStyle>
            <a:lvl1pPr algn="l">
              <a:defRPr sz="3600">
                <a:solidFill>
                  <a:schemeClr val="tx1"/>
                </a:solidFill>
              </a:defRPr>
            </a:lvl1pPr>
          </a:lstStyle>
          <a:p>
            <a:r>
              <a:rPr lang="de-DE" dirty="0"/>
              <a:t>Agenda</a:t>
            </a:r>
          </a:p>
        </p:txBody>
      </p:sp>
    </p:spTree>
    <p:extLst>
      <p:ext uri="{BB962C8B-B14F-4D97-AF65-F5344CB8AC3E}">
        <p14:creationId xmlns:p14="http://schemas.microsoft.com/office/powerpoint/2010/main" val="174431048"/>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Agenda zweispaltig | mit Erklärung">
    <p:spTree>
      <p:nvGrpSpPr>
        <p:cNvPr id="1" name=""/>
        <p:cNvGrpSpPr/>
        <p:nvPr/>
      </p:nvGrpSpPr>
      <p:grpSpPr>
        <a:xfrm>
          <a:off x="0" y="0"/>
          <a:ext cx="0" cy="0"/>
          <a:chOff x="0" y="0"/>
          <a:chExt cx="0" cy="0"/>
        </a:xfrm>
      </p:grpSpPr>
      <p:sp>
        <p:nvSpPr>
          <p:cNvPr id="29" name="Rahmen">
            <a:extLst>
              <a:ext uri="{FF2B5EF4-FFF2-40B4-BE49-F238E27FC236}">
                <a16:creationId xmlns:a16="http://schemas.microsoft.com/office/drawing/2014/main" id="{201BBC70-CC93-49DE-8B4A-A68FDA084672}"/>
              </a:ext>
            </a:extLst>
          </p:cNvPr>
          <p:cNvSpPr>
            <a:spLocks noGrp="1"/>
          </p:cNvSpPr>
          <p:nvPr>
            <p:ph type="body" sz="quarter" idx="49" hasCustomPrompt="1"/>
          </p:nvPr>
        </p:nvSpPr>
        <p:spPr bwMode="gray">
          <a:xfrm>
            <a:off x="2927350" y="1557338"/>
            <a:ext cx="9264650" cy="3959225"/>
          </a:xfrm>
          <a:custGeom>
            <a:avLst/>
            <a:gdLst>
              <a:gd name="connsiteX0" fmla="*/ 0 w 10000"/>
              <a:gd name="connsiteY0" fmla="*/ 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0 h 10000"/>
              <a:gd name="connsiteX0" fmla="*/ 10000 w 10098"/>
              <a:gd name="connsiteY0" fmla="*/ 10000 h 10231"/>
              <a:gd name="connsiteX1" fmla="*/ 0 w 10098"/>
              <a:gd name="connsiteY1" fmla="*/ 10000 h 10231"/>
              <a:gd name="connsiteX2" fmla="*/ 0 w 10098"/>
              <a:gd name="connsiteY2" fmla="*/ 0 h 10231"/>
              <a:gd name="connsiteX3" fmla="*/ 10000 w 10098"/>
              <a:gd name="connsiteY3" fmla="*/ 0 h 10231"/>
              <a:gd name="connsiteX4" fmla="*/ 10098 w 10098"/>
              <a:gd name="connsiteY4" fmla="*/ 10231 h 10231"/>
              <a:gd name="connsiteX0" fmla="*/ 10000 w 10000"/>
              <a:gd name="connsiteY0" fmla="*/ 10000 h 10000"/>
              <a:gd name="connsiteX1" fmla="*/ 0 w 10000"/>
              <a:gd name="connsiteY1" fmla="*/ 10000 h 10000"/>
              <a:gd name="connsiteX2" fmla="*/ 0 w 10000"/>
              <a:gd name="connsiteY2" fmla="*/ 0 h 10000"/>
              <a:gd name="connsiteX3" fmla="*/ 10000 w 10000"/>
              <a:gd name="connsiteY3" fmla="*/ 0 h 10000"/>
            </a:gdLst>
            <a:ahLst/>
            <a:cxnLst>
              <a:cxn ang="0">
                <a:pos x="connsiteX0" y="connsiteY0"/>
              </a:cxn>
              <a:cxn ang="0">
                <a:pos x="connsiteX1" y="connsiteY1"/>
              </a:cxn>
              <a:cxn ang="0">
                <a:pos x="connsiteX2" y="connsiteY2"/>
              </a:cxn>
              <a:cxn ang="0">
                <a:pos x="connsiteX3" y="connsiteY3"/>
              </a:cxn>
            </a:cxnLst>
            <a:rect l="l" t="t" r="r" b="b"/>
            <a:pathLst>
              <a:path w="10000" h="10000">
                <a:moveTo>
                  <a:pt x="10000" y="10000"/>
                </a:moveTo>
                <a:lnTo>
                  <a:pt x="0" y="10000"/>
                </a:lnTo>
                <a:lnTo>
                  <a:pt x="0" y="0"/>
                </a:lnTo>
                <a:lnTo>
                  <a:pt x="10000" y="0"/>
                </a:lnTo>
              </a:path>
            </a:pathLst>
          </a:custGeom>
          <a:ln w="38100">
            <a:solidFill>
              <a:schemeClr val="accent4"/>
            </a:solidFill>
            <a:miter lim="800000"/>
          </a:ln>
        </p:spPr>
        <p:txBody>
          <a:bodyPr/>
          <a:lstStyle>
            <a:lvl1pPr marL="0" indent="0">
              <a:lnSpc>
                <a:spcPct val="100000"/>
              </a:lnSpc>
              <a:spcBef>
                <a:spcPts val="0"/>
              </a:spcBef>
              <a:spcAft>
                <a:spcPts val="0"/>
              </a:spcAft>
              <a:buFont typeface="Arial" panose="020B0604020202020204" pitchFamily="34" charset="0"/>
              <a:buNone/>
              <a:defRPr sz="800"/>
            </a:lvl1pPr>
            <a:lvl2pPr marL="0" indent="0">
              <a:lnSpc>
                <a:spcPct val="100000"/>
              </a:lnSpc>
              <a:spcBef>
                <a:spcPts val="0"/>
              </a:spcBef>
              <a:spcAft>
                <a:spcPts val="0"/>
              </a:spcAft>
              <a:buFont typeface="Arial" panose="020B0604020202020204" pitchFamily="34" charset="0"/>
              <a:buNone/>
              <a:defRPr sz="800"/>
            </a:lvl2pPr>
            <a:lvl3pPr marL="0" indent="0">
              <a:lnSpc>
                <a:spcPct val="100000"/>
              </a:lnSpc>
              <a:spcBef>
                <a:spcPts val="0"/>
              </a:spcBef>
              <a:spcAft>
                <a:spcPts val="0"/>
              </a:spcAft>
              <a:buNone/>
              <a:defRPr sz="800"/>
            </a:lvl3pPr>
            <a:lvl4pPr marL="0" indent="0">
              <a:lnSpc>
                <a:spcPct val="100000"/>
              </a:lnSpc>
              <a:spcBef>
                <a:spcPts val="0"/>
              </a:spcBef>
              <a:spcAft>
                <a:spcPts val="0"/>
              </a:spcAft>
              <a:buNone/>
              <a:defRPr sz="800"/>
            </a:lvl4pPr>
            <a:lvl5pPr marL="0" indent="0">
              <a:lnSpc>
                <a:spcPct val="100000"/>
              </a:lnSpc>
              <a:spcBef>
                <a:spcPts val="0"/>
              </a:spcBef>
              <a:spcAft>
                <a:spcPts val="0"/>
              </a:spcAft>
              <a:buNone/>
              <a:defRPr sz="800"/>
            </a:lvl5pPr>
            <a:lvl6pPr marL="0" indent="0">
              <a:lnSpc>
                <a:spcPct val="100000"/>
              </a:lnSpc>
              <a:spcBef>
                <a:spcPts val="0"/>
              </a:spcBef>
              <a:spcAft>
                <a:spcPts val="0"/>
              </a:spcAft>
              <a:buNone/>
              <a:defRPr sz="800"/>
            </a:lvl6pPr>
            <a:lvl7pPr marL="0" indent="0">
              <a:lnSpc>
                <a:spcPct val="100000"/>
              </a:lnSpc>
              <a:spcBef>
                <a:spcPts val="0"/>
              </a:spcBef>
              <a:spcAft>
                <a:spcPts val="0"/>
              </a:spcAft>
              <a:buNone/>
              <a:defRPr sz="800"/>
            </a:lvl7pPr>
            <a:lvl8pPr marL="0" indent="0">
              <a:lnSpc>
                <a:spcPct val="100000"/>
              </a:lnSpc>
              <a:spcBef>
                <a:spcPts val="0"/>
              </a:spcBef>
              <a:spcAft>
                <a:spcPts val="0"/>
              </a:spcAft>
              <a:buNone/>
              <a:defRPr sz="800"/>
            </a:lvl8pPr>
            <a:lvl9pPr marL="0" indent="0">
              <a:lnSpc>
                <a:spcPct val="100000"/>
              </a:lnSpc>
              <a:spcBef>
                <a:spcPts val="0"/>
              </a:spcBef>
              <a:spcAft>
                <a:spcPts val="0"/>
              </a:spcAft>
              <a:buNone/>
              <a:defRPr sz="800"/>
            </a:lvl9pPr>
          </a:lstStyle>
          <a:p>
            <a:pPr lvl="0"/>
            <a:r>
              <a:rPr lang="de-DE" dirty="0"/>
              <a:t> </a:t>
            </a:r>
          </a:p>
        </p:txBody>
      </p:sp>
      <p:sp>
        <p:nvSpPr>
          <p:cNvPr id="7" name="Foliennummernplatzhalter 6">
            <a:extLst>
              <a:ext uri="{FF2B5EF4-FFF2-40B4-BE49-F238E27FC236}">
                <a16:creationId xmlns:a16="http://schemas.microsoft.com/office/drawing/2014/main" id="{914F0953-21C2-4C36-AF1D-145FEDCC4A68}"/>
              </a:ext>
            </a:extLst>
          </p:cNvPr>
          <p:cNvSpPr>
            <a:spLocks noGrp="1"/>
          </p:cNvSpPr>
          <p:nvPr>
            <p:ph type="sldNum" sz="quarter" idx="17"/>
          </p:nvPr>
        </p:nvSpPr>
        <p:spPr bwMode="gray"/>
        <p:txBody>
          <a:bodyPr/>
          <a:lstStyle/>
          <a:p>
            <a:fld id="{443B15C8-972D-49F6-9B7C-5A2154A8C95F}" type="slidenum">
              <a:rPr lang="de-DE" smtClean="0"/>
              <a:pPr/>
              <a:t>‹Nr.›</a:t>
            </a:fld>
            <a:endParaRPr lang="de-DE" dirty="0"/>
          </a:p>
        </p:txBody>
      </p:sp>
      <p:sp>
        <p:nvSpPr>
          <p:cNvPr id="2" name="Datumsplatzhalter 1">
            <a:extLst>
              <a:ext uri="{FF2B5EF4-FFF2-40B4-BE49-F238E27FC236}">
                <a16:creationId xmlns:a16="http://schemas.microsoft.com/office/drawing/2014/main" id="{D72BFBED-E1B7-4551-95F9-410C0321EEE5}"/>
              </a:ext>
            </a:extLst>
          </p:cNvPr>
          <p:cNvSpPr>
            <a:spLocks noGrp="1"/>
          </p:cNvSpPr>
          <p:nvPr>
            <p:ph type="dt" sz="half" idx="15"/>
          </p:nvPr>
        </p:nvSpPr>
        <p:spPr bwMode="gray"/>
        <p:txBody>
          <a:bodyPr/>
          <a:lstStyle/>
          <a:p>
            <a:fld id="{913AEACA-4F7C-4EE0-A217-1BCAB8F8B427}" type="datetime1">
              <a:rPr lang="de-DE" smtClean="0"/>
              <a:t>18.08.2023</a:t>
            </a:fld>
            <a:endParaRPr lang="de-DE" dirty="0"/>
          </a:p>
        </p:txBody>
      </p:sp>
      <p:sp>
        <p:nvSpPr>
          <p:cNvPr id="6" name="Fußzeilenplatzhalter 5">
            <a:extLst>
              <a:ext uri="{FF2B5EF4-FFF2-40B4-BE49-F238E27FC236}">
                <a16:creationId xmlns:a16="http://schemas.microsoft.com/office/drawing/2014/main" id="{7F1FB6FB-07E7-47CB-9502-2CCE9C958E1C}"/>
              </a:ext>
            </a:extLst>
          </p:cNvPr>
          <p:cNvSpPr>
            <a:spLocks noGrp="1"/>
          </p:cNvSpPr>
          <p:nvPr>
            <p:ph type="ftr" sz="quarter" idx="16"/>
          </p:nvPr>
        </p:nvSpPr>
        <p:spPr bwMode="gray"/>
        <p:txBody>
          <a:bodyPr/>
          <a:lstStyle/>
          <a:p>
            <a:endParaRPr lang="de-DE" dirty="0"/>
          </a:p>
        </p:txBody>
      </p:sp>
      <p:sp>
        <p:nvSpPr>
          <p:cNvPr id="14" name="Textplatzhalter 9">
            <a:extLst>
              <a:ext uri="{FF2B5EF4-FFF2-40B4-BE49-F238E27FC236}">
                <a16:creationId xmlns:a16="http://schemas.microsoft.com/office/drawing/2014/main" id="{ED9C4342-429C-4718-91C2-3FD1BD4A9A04}"/>
              </a:ext>
            </a:extLst>
          </p:cNvPr>
          <p:cNvSpPr>
            <a:spLocks noGrp="1"/>
          </p:cNvSpPr>
          <p:nvPr>
            <p:ph type="body" sz="quarter" idx="14" hasCustomPrompt="1"/>
          </p:nvPr>
        </p:nvSpPr>
        <p:spPr bwMode="gray">
          <a:xfrm>
            <a:off x="408632" y="259200"/>
            <a:ext cx="11376000" cy="288000"/>
          </a:xfrm>
          <a:ln>
            <a:solidFill>
              <a:schemeClr val="tx1">
                <a:alpha val="0"/>
              </a:schemeClr>
            </a:solidFill>
          </a:ln>
        </p:spPr>
        <p:txBody>
          <a:bodyPr tIns="0" bIns="0" anchor="b" anchorCtr="0"/>
          <a:lstStyle>
            <a:lvl1pPr marL="0" indent="0">
              <a:lnSpc>
                <a:spcPct val="100000"/>
              </a:lnSpc>
              <a:spcBef>
                <a:spcPts val="0"/>
              </a:spcBef>
              <a:spcAft>
                <a:spcPts val="0"/>
              </a:spcAft>
              <a:buFont typeface="Arial" panose="020B0604020202020204" pitchFamily="34" charset="0"/>
              <a:buNone/>
              <a:defRPr sz="1800" b="0" i="0">
                <a:solidFill>
                  <a:schemeClr val="bg1"/>
                </a:solidFill>
                <a:latin typeface="+mn-lt"/>
              </a:defRPr>
            </a:lvl1pPr>
            <a:lvl2pPr marL="0" indent="0">
              <a:lnSpc>
                <a:spcPct val="100000"/>
              </a:lnSpc>
              <a:spcBef>
                <a:spcPts val="0"/>
              </a:spcBef>
              <a:spcAft>
                <a:spcPts val="0"/>
              </a:spcAft>
              <a:buFont typeface="Arial" panose="020B0604020202020204" pitchFamily="34" charset="0"/>
              <a:buNone/>
              <a:defRPr sz="1800" b="0" i="0">
                <a:solidFill>
                  <a:schemeClr val="bg1"/>
                </a:solidFill>
                <a:latin typeface="+mn-lt"/>
              </a:defRPr>
            </a:lvl2pPr>
            <a:lvl3pPr marL="0" indent="0">
              <a:lnSpc>
                <a:spcPct val="100000"/>
              </a:lnSpc>
              <a:spcBef>
                <a:spcPts val="0"/>
              </a:spcBef>
              <a:spcAft>
                <a:spcPts val="0"/>
              </a:spcAft>
              <a:buNone/>
              <a:defRPr sz="1800" b="0" i="0">
                <a:solidFill>
                  <a:schemeClr val="bg1"/>
                </a:solidFill>
                <a:latin typeface="+mn-lt"/>
              </a:defRPr>
            </a:lvl3pPr>
            <a:lvl4pPr marL="0" indent="0">
              <a:lnSpc>
                <a:spcPct val="100000"/>
              </a:lnSpc>
              <a:spcBef>
                <a:spcPts val="0"/>
              </a:spcBef>
              <a:spcAft>
                <a:spcPts val="0"/>
              </a:spcAft>
              <a:buNone/>
              <a:defRPr sz="1800" b="0" i="0">
                <a:solidFill>
                  <a:schemeClr val="bg1"/>
                </a:solidFill>
                <a:latin typeface="+mn-lt"/>
              </a:defRPr>
            </a:lvl4pPr>
            <a:lvl5pPr marL="0" indent="0">
              <a:lnSpc>
                <a:spcPct val="100000"/>
              </a:lnSpc>
              <a:spcBef>
                <a:spcPts val="0"/>
              </a:spcBef>
              <a:spcAft>
                <a:spcPts val="0"/>
              </a:spcAft>
              <a:buNone/>
              <a:defRPr sz="1800" b="0" i="0">
                <a:solidFill>
                  <a:schemeClr val="bg1"/>
                </a:solidFill>
                <a:latin typeface="+mn-lt"/>
              </a:defRPr>
            </a:lvl5pPr>
            <a:lvl6pPr marL="0" indent="0">
              <a:lnSpc>
                <a:spcPct val="100000"/>
              </a:lnSpc>
              <a:spcBef>
                <a:spcPts val="0"/>
              </a:spcBef>
              <a:spcAft>
                <a:spcPts val="0"/>
              </a:spcAft>
              <a:buNone/>
              <a:defRPr sz="1800" b="0" i="0">
                <a:solidFill>
                  <a:schemeClr val="bg1"/>
                </a:solidFill>
                <a:latin typeface="+mn-lt"/>
              </a:defRPr>
            </a:lvl6pPr>
            <a:lvl7pPr marL="0" indent="0">
              <a:lnSpc>
                <a:spcPct val="100000"/>
              </a:lnSpc>
              <a:spcBef>
                <a:spcPts val="0"/>
              </a:spcBef>
              <a:spcAft>
                <a:spcPts val="0"/>
              </a:spcAft>
              <a:buNone/>
              <a:defRPr sz="1800" b="0" i="0">
                <a:solidFill>
                  <a:schemeClr val="bg1"/>
                </a:solidFill>
                <a:latin typeface="+mn-lt"/>
              </a:defRPr>
            </a:lvl7pPr>
            <a:lvl8pPr marL="0" indent="0">
              <a:lnSpc>
                <a:spcPct val="100000"/>
              </a:lnSpc>
              <a:spcBef>
                <a:spcPts val="0"/>
              </a:spcBef>
              <a:spcAft>
                <a:spcPts val="0"/>
              </a:spcAft>
              <a:buNone/>
              <a:defRPr sz="1800" b="0" i="0">
                <a:solidFill>
                  <a:schemeClr val="bg1"/>
                </a:solidFill>
                <a:latin typeface="+mn-lt"/>
              </a:defRPr>
            </a:lvl8pPr>
            <a:lvl9pPr marL="0" indent="0">
              <a:lnSpc>
                <a:spcPct val="100000"/>
              </a:lnSpc>
              <a:spcBef>
                <a:spcPts val="0"/>
              </a:spcBef>
              <a:spcAft>
                <a:spcPts val="0"/>
              </a:spcAft>
              <a:buNone/>
              <a:defRPr sz="1800" b="0" i="0">
                <a:solidFill>
                  <a:schemeClr val="bg1"/>
                </a:solidFill>
                <a:latin typeface="+mn-lt"/>
              </a:defRPr>
            </a:lvl9pPr>
          </a:lstStyle>
          <a:p>
            <a:pPr lvl="0"/>
            <a:r>
              <a:rPr lang="de-DE" dirty="0"/>
              <a:t> </a:t>
            </a:r>
          </a:p>
        </p:txBody>
      </p:sp>
      <p:sp>
        <p:nvSpPr>
          <p:cNvPr id="10" name="Quelle"/>
          <p:cNvSpPr>
            <a:spLocks noGrp="1"/>
          </p:cNvSpPr>
          <p:nvPr>
            <p:ph type="body" sz="quarter" idx="13" hasCustomPrompt="1"/>
          </p:nvPr>
        </p:nvSpPr>
        <p:spPr bwMode="gray">
          <a:xfrm>
            <a:off x="407368" y="6165328"/>
            <a:ext cx="11376000" cy="216000"/>
          </a:xfrm>
          <a:ln>
            <a:solidFill>
              <a:schemeClr val="tx1">
                <a:alpha val="0"/>
              </a:schemeClr>
            </a:solidFill>
          </a:ln>
        </p:spPr>
        <p:txBody>
          <a:bodyPr anchor="b"/>
          <a:lstStyle>
            <a:lvl1pPr marL="0" indent="0">
              <a:lnSpc>
                <a:spcPct val="100000"/>
              </a:lnSpc>
              <a:spcBef>
                <a:spcPts val="0"/>
              </a:spcBef>
              <a:spcAft>
                <a:spcPts val="0"/>
              </a:spcAft>
              <a:buFont typeface="Arial" panose="020B0604020202020204" pitchFamily="34" charset="0"/>
              <a:buNone/>
              <a:defRPr sz="900" b="0">
                <a:solidFill>
                  <a:schemeClr val="tx1"/>
                </a:solidFill>
                <a:latin typeface="+mn-lt"/>
              </a:defRPr>
            </a:lvl1pPr>
            <a:lvl2pPr marL="0" indent="0">
              <a:lnSpc>
                <a:spcPct val="100000"/>
              </a:lnSpc>
              <a:spcBef>
                <a:spcPts val="0"/>
              </a:spcBef>
              <a:spcAft>
                <a:spcPts val="0"/>
              </a:spcAft>
              <a:buFont typeface="Arial" panose="020B0604020202020204" pitchFamily="34" charset="0"/>
              <a:buNone/>
              <a:defRPr sz="900" b="0">
                <a:solidFill>
                  <a:schemeClr val="tx1"/>
                </a:solidFill>
                <a:latin typeface="+mn-lt"/>
              </a:defRPr>
            </a:lvl2pPr>
            <a:lvl3pPr marL="0" indent="0">
              <a:lnSpc>
                <a:spcPct val="100000"/>
              </a:lnSpc>
              <a:spcBef>
                <a:spcPts val="0"/>
              </a:spcBef>
              <a:spcAft>
                <a:spcPts val="0"/>
              </a:spcAft>
              <a:buNone/>
              <a:defRPr sz="900" b="0">
                <a:solidFill>
                  <a:schemeClr val="tx1"/>
                </a:solidFill>
                <a:latin typeface="+mn-lt"/>
              </a:defRPr>
            </a:lvl3pPr>
            <a:lvl4pPr marL="0" indent="0">
              <a:lnSpc>
                <a:spcPct val="100000"/>
              </a:lnSpc>
              <a:spcBef>
                <a:spcPts val="0"/>
              </a:spcBef>
              <a:spcAft>
                <a:spcPts val="0"/>
              </a:spcAft>
              <a:buNone/>
              <a:defRPr sz="900" b="0">
                <a:solidFill>
                  <a:schemeClr val="tx1"/>
                </a:solidFill>
                <a:latin typeface="+mn-lt"/>
              </a:defRPr>
            </a:lvl4pPr>
            <a:lvl5pPr marL="0" indent="0">
              <a:lnSpc>
                <a:spcPct val="100000"/>
              </a:lnSpc>
              <a:spcBef>
                <a:spcPts val="0"/>
              </a:spcBef>
              <a:spcAft>
                <a:spcPts val="0"/>
              </a:spcAft>
              <a:buNone/>
              <a:defRPr sz="900" b="0">
                <a:solidFill>
                  <a:schemeClr val="tx1"/>
                </a:solidFill>
                <a:latin typeface="+mn-lt"/>
              </a:defRPr>
            </a:lvl5pPr>
            <a:lvl6pPr marL="0" indent="0">
              <a:lnSpc>
                <a:spcPct val="100000"/>
              </a:lnSpc>
              <a:spcBef>
                <a:spcPts val="0"/>
              </a:spcBef>
              <a:spcAft>
                <a:spcPts val="0"/>
              </a:spcAft>
              <a:buNone/>
              <a:defRPr sz="900" b="0">
                <a:solidFill>
                  <a:schemeClr val="tx1"/>
                </a:solidFill>
                <a:latin typeface="+mn-lt"/>
              </a:defRPr>
            </a:lvl6pPr>
            <a:lvl7pPr marL="0" indent="0">
              <a:lnSpc>
                <a:spcPct val="100000"/>
              </a:lnSpc>
              <a:spcBef>
                <a:spcPts val="0"/>
              </a:spcBef>
              <a:spcAft>
                <a:spcPts val="0"/>
              </a:spcAft>
              <a:buNone/>
              <a:defRPr sz="900" b="0">
                <a:solidFill>
                  <a:schemeClr val="tx1"/>
                </a:solidFill>
                <a:latin typeface="+mn-lt"/>
              </a:defRPr>
            </a:lvl7pPr>
            <a:lvl8pPr marL="0" indent="0">
              <a:lnSpc>
                <a:spcPct val="100000"/>
              </a:lnSpc>
              <a:spcBef>
                <a:spcPts val="0"/>
              </a:spcBef>
              <a:spcAft>
                <a:spcPts val="0"/>
              </a:spcAft>
              <a:buNone/>
              <a:defRPr sz="900" b="0">
                <a:solidFill>
                  <a:schemeClr val="tx1"/>
                </a:solidFill>
                <a:latin typeface="+mn-lt"/>
              </a:defRPr>
            </a:lvl8pPr>
            <a:lvl9pPr marL="0" indent="0">
              <a:lnSpc>
                <a:spcPct val="100000"/>
              </a:lnSpc>
              <a:spcBef>
                <a:spcPts val="0"/>
              </a:spcBef>
              <a:spcAft>
                <a:spcPts val="0"/>
              </a:spcAft>
              <a:buNone/>
              <a:defRPr sz="900" b="0">
                <a:solidFill>
                  <a:schemeClr val="tx1"/>
                </a:solidFill>
                <a:latin typeface="+mn-lt"/>
              </a:defRPr>
            </a:lvl9pPr>
          </a:lstStyle>
          <a:p>
            <a:pPr lvl="0"/>
            <a:r>
              <a:rPr lang="de-DE" dirty="0"/>
              <a:t> </a:t>
            </a:r>
          </a:p>
        </p:txBody>
      </p:sp>
      <p:sp>
        <p:nvSpPr>
          <p:cNvPr id="43" name="Textplatzhalter 6-3">
            <a:extLst>
              <a:ext uri="{FF2B5EF4-FFF2-40B4-BE49-F238E27FC236}">
                <a16:creationId xmlns:a16="http://schemas.microsoft.com/office/drawing/2014/main" id="{DF8180CB-A633-49CA-A9EA-3138F53D4B30}"/>
              </a:ext>
            </a:extLst>
          </p:cNvPr>
          <p:cNvSpPr>
            <a:spLocks noGrp="1"/>
          </p:cNvSpPr>
          <p:nvPr>
            <p:ph type="body" sz="quarter" idx="48" hasCustomPrompt="1"/>
          </p:nvPr>
        </p:nvSpPr>
        <p:spPr bwMode="gray">
          <a:xfrm>
            <a:off x="8257034" y="4653285"/>
            <a:ext cx="3527598" cy="576000"/>
          </a:xfrm>
        </p:spPr>
        <p:txBody>
          <a:bodyPr anchor="t"/>
          <a:lstStyle>
            <a:lvl1pPr marL="0" indent="0">
              <a:spcBef>
                <a:spcPts val="0"/>
              </a:spcBef>
              <a:spcAft>
                <a:spcPts val="0"/>
              </a:spcAft>
              <a:buFont typeface="Arial" panose="020B0604020202020204" pitchFamily="34" charset="0"/>
              <a:buNone/>
              <a:defRPr sz="1400" b="0"/>
            </a:lvl1pPr>
            <a:lvl2pPr marL="0" indent="0">
              <a:spcBef>
                <a:spcPts val="0"/>
              </a:spcBef>
              <a:spcAft>
                <a:spcPts val="0"/>
              </a:spcAft>
              <a:buFont typeface="Arial" panose="020B0604020202020204" pitchFamily="34" charset="0"/>
              <a:buNone/>
              <a:defRPr sz="1400" b="0"/>
            </a:lvl2pPr>
            <a:lvl3pPr marL="0" indent="0">
              <a:spcBef>
                <a:spcPts val="0"/>
              </a:spcBef>
              <a:spcAft>
                <a:spcPts val="0"/>
              </a:spcAft>
              <a:buNone/>
              <a:defRPr sz="1400" b="0"/>
            </a:lvl3pPr>
            <a:lvl4pPr marL="0" indent="0">
              <a:spcBef>
                <a:spcPts val="0"/>
              </a:spcBef>
              <a:spcAft>
                <a:spcPts val="0"/>
              </a:spcAft>
              <a:buNone/>
              <a:defRPr sz="1400" b="0"/>
            </a:lvl4pPr>
            <a:lvl5pPr marL="0" indent="0">
              <a:spcBef>
                <a:spcPts val="0"/>
              </a:spcBef>
              <a:spcAft>
                <a:spcPts val="0"/>
              </a:spcAft>
              <a:buNone/>
              <a:defRPr sz="1400" b="0"/>
            </a:lvl5pPr>
            <a:lvl6pPr marL="0" indent="0">
              <a:spcBef>
                <a:spcPts val="0"/>
              </a:spcBef>
              <a:spcAft>
                <a:spcPts val="0"/>
              </a:spcAft>
              <a:buNone/>
              <a:defRPr sz="1400" b="0"/>
            </a:lvl6pPr>
            <a:lvl7pPr marL="0" indent="0">
              <a:spcBef>
                <a:spcPts val="0"/>
              </a:spcBef>
              <a:spcAft>
                <a:spcPts val="0"/>
              </a:spcAft>
              <a:buNone/>
              <a:defRPr sz="1400" b="0"/>
            </a:lvl7pPr>
            <a:lvl8pPr marL="0" indent="0">
              <a:spcBef>
                <a:spcPts val="0"/>
              </a:spcBef>
              <a:spcAft>
                <a:spcPts val="0"/>
              </a:spcAft>
              <a:buNone/>
              <a:defRPr sz="1400" b="0"/>
            </a:lvl8pPr>
            <a:lvl9pPr marL="0" indent="0">
              <a:spcBef>
                <a:spcPts val="0"/>
              </a:spcBef>
              <a:spcAft>
                <a:spcPts val="0"/>
              </a:spcAft>
              <a:buNone/>
              <a:defRPr sz="1400" b="0"/>
            </a:lvl9pPr>
          </a:lstStyle>
          <a:p>
            <a:pPr lvl="0"/>
            <a:r>
              <a:rPr lang="de-DE" dirty="0"/>
              <a:t>Erläuterung in maximal zwei Zeilen</a:t>
            </a:r>
          </a:p>
        </p:txBody>
      </p:sp>
      <p:sp>
        <p:nvSpPr>
          <p:cNvPr id="41" name="Textplatzhalter 6-2">
            <a:extLst>
              <a:ext uri="{FF2B5EF4-FFF2-40B4-BE49-F238E27FC236}">
                <a16:creationId xmlns:a16="http://schemas.microsoft.com/office/drawing/2014/main" id="{39BA176F-9E19-4649-8B01-AD8F7275EB6E}"/>
              </a:ext>
            </a:extLst>
          </p:cNvPr>
          <p:cNvSpPr>
            <a:spLocks noGrp="1"/>
          </p:cNvSpPr>
          <p:nvPr>
            <p:ph type="body" sz="quarter" idx="46" hasCustomPrompt="1"/>
          </p:nvPr>
        </p:nvSpPr>
        <p:spPr bwMode="gray">
          <a:xfrm>
            <a:off x="8256736" y="4149080"/>
            <a:ext cx="3527598" cy="431800"/>
          </a:xfrm>
        </p:spPr>
        <p:txBody>
          <a:bodyPr anchor="ctr"/>
          <a:lstStyle>
            <a:lvl1pPr marL="0" indent="0">
              <a:spcBef>
                <a:spcPts val="0"/>
              </a:spcBef>
              <a:spcAft>
                <a:spcPts val="0"/>
              </a:spcAft>
              <a:buFont typeface="Arial" panose="020B0604020202020204" pitchFamily="34" charset="0"/>
              <a:buNone/>
              <a:defRPr sz="2000" b="0"/>
            </a:lvl1pPr>
            <a:lvl2pPr marL="0" indent="0">
              <a:spcBef>
                <a:spcPts val="0"/>
              </a:spcBef>
              <a:spcAft>
                <a:spcPts val="0"/>
              </a:spcAft>
              <a:buFont typeface="Arial" panose="020B0604020202020204" pitchFamily="34" charset="0"/>
              <a:buNone/>
              <a:defRPr sz="2000" b="0"/>
            </a:lvl2pPr>
            <a:lvl3pPr marL="0" indent="0">
              <a:spcBef>
                <a:spcPts val="0"/>
              </a:spcBef>
              <a:spcAft>
                <a:spcPts val="0"/>
              </a:spcAft>
              <a:buNone/>
              <a:defRPr sz="2000" b="0"/>
            </a:lvl3pPr>
            <a:lvl4pPr marL="0" indent="0">
              <a:spcBef>
                <a:spcPts val="0"/>
              </a:spcBef>
              <a:spcAft>
                <a:spcPts val="0"/>
              </a:spcAft>
              <a:buNone/>
              <a:defRPr sz="2000" b="0"/>
            </a:lvl4pPr>
            <a:lvl5pPr marL="0" indent="0">
              <a:spcBef>
                <a:spcPts val="0"/>
              </a:spcBef>
              <a:spcAft>
                <a:spcPts val="0"/>
              </a:spcAft>
              <a:buNone/>
              <a:defRPr sz="2000" b="0"/>
            </a:lvl5pPr>
            <a:lvl6pPr marL="0" indent="0">
              <a:spcBef>
                <a:spcPts val="0"/>
              </a:spcBef>
              <a:spcAft>
                <a:spcPts val="0"/>
              </a:spcAft>
              <a:buNone/>
              <a:defRPr sz="2000" b="0"/>
            </a:lvl6pPr>
            <a:lvl7pPr marL="0" indent="0">
              <a:spcBef>
                <a:spcPts val="0"/>
              </a:spcBef>
              <a:spcAft>
                <a:spcPts val="0"/>
              </a:spcAft>
              <a:buNone/>
              <a:defRPr sz="2000" b="0"/>
            </a:lvl7pPr>
            <a:lvl8pPr marL="0" indent="0">
              <a:spcBef>
                <a:spcPts val="0"/>
              </a:spcBef>
              <a:spcAft>
                <a:spcPts val="0"/>
              </a:spcAft>
              <a:buNone/>
              <a:defRPr sz="2000" b="0"/>
            </a:lvl8pPr>
            <a:lvl9pPr marL="0" indent="0">
              <a:spcBef>
                <a:spcPts val="0"/>
              </a:spcBef>
              <a:spcAft>
                <a:spcPts val="0"/>
              </a:spcAft>
              <a:buNone/>
              <a:defRPr sz="2000" b="0"/>
            </a:lvl9pPr>
          </a:lstStyle>
          <a:p>
            <a:pPr lvl="1"/>
            <a:r>
              <a:rPr lang="de-DE" sz="2000" dirty="0"/>
              <a:t>Name des Kapitels</a:t>
            </a:r>
          </a:p>
        </p:txBody>
      </p:sp>
      <p:sp>
        <p:nvSpPr>
          <p:cNvPr id="40" name="Textplatzhalter 6-1">
            <a:extLst>
              <a:ext uri="{FF2B5EF4-FFF2-40B4-BE49-F238E27FC236}">
                <a16:creationId xmlns:a16="http://schemas.microsoft.com/office/drawing/2014/main" id="{66FDF788-F465-4728-A2B8-DE309210AEB9}"/>
              </a:ext>
            </a:extLst>
          </p:cNvPr>
          <p:cNvSpPr>
            <a:spLocks noGrp="1"/>
          </p:cNvSpPr>
          <p:nvPr>
            <p:ph type="body" sz="quarter" idx="45" hasCustomPrompt="1"/>
          </p:nvPr>
        </p:nvSpPr>
        <p:spPr bwMode="gray">
          <a:xfrm>
            <a:off x="7391548" y="4149080"/>
            <a:ext cx="720725" cy="431800"/>
          </a:xfrm>
        </p:spPr>
        <p:txBody>
          <a:bodyPr anchor="ctr"/>
          <a:lstStyle>
            <a:lvl1pPr marL="0" indent="0" algn="r">
              <a:buFont typeface="Arial" panose="020B0604020202020204" pitchFamily="34" charset="0"/>
              <a:buNone/>
              <a:defRPr sz="2000" b="1">
                <a:latin typeface="+mj-lt"/>
              </a:defRPr>
            </a:lvl1pPr>
            <a:lvl2pPr marL="0" indent="0" algn="r">
              <a:buFont typeface="Arial" panose="020B0604020202020204" pitchFamily="34" charset="0"/>
              <a:buNone/>
              <a:defRPr sz="2000" b="1">
                <a:latin typeface="+mj-lt"/>
              </a:defRPr>
            </a:lvl2pPr>
            <a:lvl3pPr marL="0" indent="0" algn="r">
              <a:buNone/>
              <a:defRPr sz="2000" b="1">
                <a:latin typeface="+mj-lt"/>
              </a:defRPr>
            </a:lvl3pPr>
            <a:lvl4pPr marL="0" indent="0" algn="r">
              <a:buNone/>
              <a:defRPr sz="2000" b="1">
                <a:latin typeface="+mj-lt"/>
              </a:defRPr>
            </a:lvl4pPr>
            <a:lvl5pPr marL="0" indent="0" algn="r">
              <a:buNone/>
              <a:defRPr sz="2000" b="1">
                <a:latin typeface="+mj-lt"/>
              </a:defRPr>
            </a:lvl5pPr>
            <a:lvl6pPr marL="0" indent="0" algn="r">
              <a:buNone/>
              <a:defRPr sz="2000" b="1">
                <a:latin typeface="+mj-lt"/>
              </a:defRPr>
            </a:lvl6pPr>
            <a:lvl7pPr marL="0" indent="0" algn="r">
              <a:buNone/>
              <a:defRPr sz="2000" b="1">
                <a:latin typeface="+mj-lt"/>
              </a:defRPr>
            </a:lvl7pPr>
            <a:lvl8pPr marL="0" indent="0" algn="r">
              <a:buNone/>
              <a:defRPr sz="2000" b="1">
                <a:latin typeface="+mj-lt"/>
              </a:defRPr>
            </a:lvl8pPr>
            <a:lvl9pPr marL="0" indent="0" algn="r">
              <a:buNone/>
              <a:defRPr sz="2000" b="1">
                <a:latin typeface="+mj-lt"/>
              </a:defRPr>
            </a:lvl9pPr>
          </a:lstStyle>
          <a:p>
            <a:pPr lvl="0"/>
            <a:r>
              <a:rPr lang="de-DE" dirty="0"/>
              <a:t>00</a:t>
            </a:r>
          </a:p>
        </p:txBody>
      </p:sp>
      <p:sp>
        <p:nvSpPr>
          <p:cNvPr id="39" name="Textplatzhalter 5-3">
            <a:extLst>
              <a:ext uri="{FF2B5EF4-FFF2-40B4-BE49-F238E27FC236}">
                <a16:creationId xmlns:a16="http://schemas.microsoft.com/office/drawing/2014/main" id="{9C69753C-7600-4602-A752-9E0CBEA409D8}"/>
              </a:ext>
            </a:extLst>
          </p:cNvPr>
          <p:cNvSpPr>
            <a:spLocks noGrp="1"/>
          </p:cNvSpPr>
          <p:nvPr>
            <p:ph type="body" sz="quarter" idx="44" hasCustomPrompt="1"/>
          </p:nvPr>
        </p:nvSpPr>
        <p:spPr bwMode="gray">
          <a:xfrm>
            <a:off x="8256438" y="3501157"/>
            <a:ext cx="3527598" cy="576000"/>
          </a:xfrm>
        </p:spPr>
        <p:txBody>
          <a:bodyPr anchor="t"/>
          <a:lstStyle>
            <a:lvl1pPr marL="0" indent="0">
              <a:spcBef>
                <a:spcPts val="0"/>
              </a:spcBef>
              <a:spcAft>
                <a:spcPts val="0"/>
              </a:spcAft>
              <a:buFont typeface="Arial" panose="020B0604020202020204" pitchFamily="34" charset="0"/>
              <a:buNone/>
              <a:defRPr sz="1400" b="0"/>
            </a:lvl1pPr>
            <a:lvl2pPr marL="0" indent="0">
              <a:spcBef>
                <a:spcPts val="0"/>
              </a:spcBef>
              <a:spcAft>
                <a:spcPts val="0"/>
              </a:spcAft>
              <a:buFont typeface="Arial" panose="020B0604020202020204" pitchFamily="34" charset="0"/>
              <a:buNone/>
              <a:defRPr sz="1400" b="0"/>
            </a:lvl2pPr>
            <a:lvl3pPr marL="0" indent="0">
              <a:spcBef>
                <a:spcPts val="0"/>
              </a:spcBef>
              <a:spcAft>
                <a:spcPts val="0"/>
              </a:spcAft>
              <a:buNone/>
              <a:defRPr sz="1400" b="0"/>
            </a:lvl3pPr>
            <a:lvl4pPr marL="0" indent="0">
              <a:spcBef>
                <a:spcPts val="0"/>
              </a:spcBef>
              <a:spcAft>
                <a:spcPts val="0"/>
              </a:spcAft>
              <a:buNone/>
              <a:defRPr sz="1400" b="0"/>
            </a:lvl4pPr>
            <a:lvl5pPr marL="0" indent="0">
              <a:spcBef>
                <a:spcPts val="0"/>
              </a:spcBef>
              <a:spcAft>
                <a:spcPts val="0"/>
              </a:spcAft>
              <a:buNone/>
              <a:defRPr sz="1400" b="0"/>
            </a:lvl5pPr>
            <a:lvl6pPr marL="0" indent="0">
              <a:spcBef>
                <a:spcPts val="0"/>
              </a:spcBef>
              <a:spcAft>
                <a:spcPts val="0"/>
              </a:spcAft>
              <a:buNone/>
              <a:defRPr sz="1400" b="0"/>
            </a:lvl6pPr>
            <a:lvl7pPr marL="0" indent="0">
              <a:spcBef>
                <a:spcPts val="0"/>
              </a:spcBef>
              <a:spcAft>
                <a:spcPts val="0"/>
              </a:spcAft>
              <a:buNone/>
              <a:defRPr sz="1400" b="0"/>
            </a:lvl7pPr>
            <a:lvl8pPr marL="0" indent="0">
              <a:spcBef>
                <a:spcPts val="0"/>
              </a:spcBef>
              <a:spcAft>
                <a:spcPts val="0"/>
              </a:spcAft>
              <a:buNone/>
              <a:defRPr sz="1400" b="0"/>
            </a:lvl8pPr>
            <a:lvl9pPr marL="0" indent="0">
              <a:spcBef>
                <a:spcPts val="0"/>
              </a:spcBef>
              <a:spcAft>
                <a:spcPts val="0"/>
              </a:spcAft>
              <a:buNone/>
              <a:defRPr sz="1400" b="0"/>
            </a:lvl9pPr>
          </a:lstStyle>
          <a:p>
            <a:pPr lvl="0"/>
            <a:r>
              <a:rPr lang="de-DE" dirty="0"/>
              <a:t>Erläuterung in maximal zwei Zeilen</a:t>
            </a:r>
          </a:p>
        </p:txBody>
      </p:sp>
      <p:sp>
        <p:nvSpPr>
          <p:cNvPr id="37" name="Textplatzhalter 5-2">
            <a:extLst>
              <a:ext uri="{FF2B5EF4-FFF2-40B4-BE49-F238E27FC236}">
                <a16:creationId xmlns:a16="http://schemas.microsoft.com/office/drawing/2014/main" id="{4E2288CD-12CE-4199-95E7-96D5CFBD39C5}"/>
              </a:ext>
            </a:extLst>
          </p:cNvPr>
          <p:cNvSpPr>
            <a:spLocks noGrp="1"/>
          </p:cNvSpPr>
          <p:nvPr>
            <p:ph type="body" sz="quarter" idx="42" hasCustomPrompt="1"/>
          </p:nvPr>
        </p:nvSpPr>
        <p:spPr bwMode="gray">
          <a:xfrm>
            <a:off x="8256140" y="2996952"/>
            <a:ext cx="3527598" cy="431800"/>
          </a:xfrm>
        </p:spPr>
        <p:txBody>
          <a:bodyPr anchor="ctr"/>
          <a:lstStyle>
            <a:lvl1pPr marL="0" indent="0">
              <a:spcBef>
                <a:spcPts val="0"/>
              </a:spcBef>
              <a:spcAft>
                <a:spcPts val="0"/>
              </a:spcAft>
              <a:buFont typeface="Arial" panose="020B0604020202020204" pitchFamily="34" charset="0"/>
              <a:buNone/>
              <a:defRPr sz="2000" b="0"/>
            </a:lvl1pPr>
            <a:lvl2pPr marL="0" indent="0">
              <a:spcBef>
                <a:spcPts val="0"/>
              </a:spcBef>
              <a:spcAft>
                <a:spcPts val="0"/>
              </a:spcAft>
              <a:buFont typeface="Arial" panose="020B0604020202020204" pitchFamily="34" charset="0"/>
              <a:buNone/>
              <a:defRPr sz="2000" b="0"/>
            </a:lvl2pPr>
            <a:lvl3pPr marL="0" indent="0">
              <a:spcBef>
                <a:spcPts val="0"/>
              </a:spcBef>
              <a:spcAft>
                <a:spcPts val="0"/>
              </a:spcAft>
              <a:buNone/>
              <a:defRPr sz="2000" b="0"/>
            </a:lvl3pPr>
            <a:lvl4pPr marL="0" indent="0">
              <a:spcBef>
                <a:spcPts val="0"/>
              </a:spcBef>
              <a:spcAft>
                <a:spcPts val="0"/>
              </a:spcAft>
              <a:buNone/>
              <a:defRPr sz="2000" b="0"/>
            </a:lvl4pPr>
            <a:lvl5pPr marL="0" indent="0">
              <a:spcBef>
                <a:spcPts val="0"/>
              </a:spcBef>
              <a:spcAft>
                <a:spcPts val="0"/>
              </a:spcAft>
              <a:buNone/>
              <a:defRPr sz="2000" b="0"/>
            </a:lvl5pPr>
            <a:lvl6pPr marL="0" indent="0">
              <a:spcBef>
                <a:spcPts val="0"/>
              </a:spcBef>
              <a:spcAft>
                <a:spcPts val="0"/>
              </a:spcAft>
              <a:buNone/>
              <a:defRPr sz="2000" b="0"/>
            </a:lvl6pPr>
            <a:lvl7pPr marL="0" indent="0">
              <a:spcBef>
                <a:spcPts val="0"/>
              </a:spcBef>
              <a:spcAft>
                <a:spcPts val="0"/>
              </a:spcAft>
              <a:buNone/>
              <a:defRPr sz="2000" b="0"/>
            </a:lvl7pPr>
            <a:lvl8pPr marL="0" indent="0">
              <a:spcBef>
                <a:spcPts val="0"/>
              </a:spcBef>
              <a:spcAft>
                <a:spcPts val="0"/>
              </a:spcAft>
              <a:buNone/>
              <a:defRPr sz="2000" b="0"/>
            </a:lvl8pPr>
            <a:lvl9pPr marL="0" indent="0">
              <a:spcBef>
                <a:spcPts val="0"/>
              </a:spcBef>
              <a:spcAft>
                <a:spcPts val="0"/>
              </a:spcAft>
              <a:buNone/>
              <a:defRPr sz="2000" b="0"/>
            </a:lvl9pPr>
          </a:lstStyle>
          <a:p>
            <a:pPr lvl="1"/>
            <a:r>
              <a:rPr lang="de-DE" sz="2000" dirty="0"/>
              <a:t>Name des Kapitels</a:t>
            </a:r>
          </a:p>
        </p:txBody>
      </p:sp>
      <p:sp>
        <p:nvSpPr>
          <p:cNvPr id="36" name="Textplatzhalter 5-1">
            <a:extLst>
              <a:ext uri="{FF2B5EF4-FFF2-40B4-BE49-F238E27FC236}">
                <a16:creationId xmlns:a16="http://schemas.microsoft.com/office/drawing/2014/main" id="{FCA84184-F846-430D-8C9F-ADFD122CFB5C}"/>
              </a:ext>
            </a:extLst>
          </p:cNvPr>
          <p:cNvSpPr>
            <a:spLocks noGrp="1"/>
          </p:cNvSpPr>
          <p:nvPr>
            <p:ph type="body" sz="quarter" idx="41" hasCustomPrompt="1"/>
          </p:nvPr>
        </p:nvSpPr>
        <p:spPr bwMode="gray">
          <a:xfrm>
            <a:off x="7390952" y="2996952"/>
            <a:ext cx="720725" cy="431800"/>
          </a:xfrm>
        </p:spPr>
        <p:txBody>
          <a:bodyPr anchor="ctr"/>
          <a:lstStyle>
            <a:lvl1pPr marL="0" indent="0" algn="r">
              <a:buFont typeface="Arial" panose="020B0604020202020204" pitchFamily="34" charset="0"/>
              <a:buNone/>
              <a:defRPr sz="2000" b="1">
                <a:latin typeface="+mj-lt"/>
              </a:defRPr>
            </a:lvl1pPr>
            <a:lvl2pPr marL="0" indent="0" algn="r">
              <a:buFont typeface="Arial" panose="020B0604020202020204" pitchFamily="34" charset="0"/>
              <a:buNone/>
              <a:defRPr sz="2000" b="1">
                <a:latin typeface="+mj-lt"/>
              </a:defRPr>
            </a:lvl2pPr>
            <a:lvl3pPr marL="0" indent="0" algn="r">
              <a:buNone/>
              <a:defRPr sz="2000" b="1">
                <a:latin typeface="+mj-lt"/>
              </a:defRPr>
            </a:lvl3pPr>
            <a:lvl4pPr marL="0" indent="0" algn="r">
              <a:buNone/>
              <a:defRPr sz="2000" b="1">
                <a:latin typeface="+mj-lt"/>
              </a:defRPr>
            </a:lvl4pPr>
            <a:lvl5pPr marL="0" indent="0" algn="r">
              <a:buNone/>
              <a:defRPr sz="2000" b="1">
                <a:latin typeface="+mj-lt"/>
              </a:defRPr>
            </a:lvl5pPr>
            <a:lvl6pPr marL="0" indent="0" algn="r">
              <a:buNone/>
              <a:defRPr sz="2000" b="1">
                <a:latin typeface="+mj-lt"/>
              </a:defRPr>
            </a:lvl6pPr>
            <a:lvl7pPr marL="0" indent="0" algn="r">
              <a:buNone/>
              <a:defRPr sz="2000" b="1">
                <a:latin typeface="+mj-lt"/>
              </a:defRPr>
            </a:lvl7pPr>
            <a:lvl8pPr marL="0" indent="0" algn="r">
              <a:buNone/>
              <a:defRPr sz="2000" b="1">
                <a:latin typeface="+mj-lt"/>
              </a:defRPr>
            </a:lvl8pPr>
            <a:lvl9pPr marL="0" indent="0" algn="r">
              <a:buNone/>
              <a:defRPr sz="2000" b="1">
                <a:latin typeface="+mj-lt"/>
              </a:defRPr>
            </a:lvl9pPr>
          </a:lstStyle>
          <a:p>
            <a:pPr lvl="0"/>
            <a:r>
              <a:rPr lang="de-DE" dirty="0"/>
              <a:t>00</a:t>
            </a:r>
          </a:p>
        </p:txBody>
      </p:sp>
      <p:sp>
        <p:nvSpPr>
          <p:cNvPr id="35" name="Textplatzhalter 4-3">
            <a:extLst>
              <a:ext uri="{FF2B5EF4-FFF2-40B4-BE49-F238E27FC236}">
                <a16:creationId xmlns:a16="http://schemas.microsoft.com/office/drawing/2014/main" id="{77FA3E7D-3171-4AB9-85D5-CE09DC41F141}"/>
              </a:ext>
            </a:extLst>
          </p:cNvPr>
          <p:cNvSpPr>
            <a:spLocks noGrp="1"/>
          </p:cNvSpPr>
          <p:nvPr>
            <p:ph type="body" sz="quarter" idx="40" hasCustomPrompt="1"/>
          </p:nvPr>
        </p:nvSpPr>
        <p:spPr bwMode="gray">
          <a:xfrm>
            <a:off x="8255842" y="2348944"/>
            <a:ext cx="3527598" cy="576000"/>
          </a:xfrm>
        </p:spPr>
        <p:txBody>
          <a:bodyPr anchor="t"/>
          <a:lstStyle>
            <a:lvl1pPr marL="0" indent="0">
              <a:spcBef>
                <a:spcPts val="0"/>
              </a:spcBef>
              <a:spcAft>
                <a:spcPts val="0"/>
              </a:spcAft>
              <a:buFont typeface="Arial" panose="020B0604020202020204" pitchFamily="34" charset="0"/>
              <a:buNone/>
              <a:defRPr sz="1400" b="0"/>
            </a:lvl1pPr>
            <a:lvl2pPr marL="0" indent="0">
              <a:spcBef>
                <a:spcPts val="0"/>
              </a:spcBef>
              <a:spcAft>
                <a:spcPts val="0"/>
              </a:spcAft>
              <a:buFont typeface="Arial" panose="020B0604020202020204" pitchFamily="34" charset="0"/>
              <a:buNone/>
              <a:defRPr sz="1400" b="0"/>
            </a:lvl2pPr>
            <a:lvl3pPr marL="0" indent="0">
              <a:spcBef>
                <a:spcPts val="0"/>
              </a:spcBef>
              <a:spcAft>
                <a:spcPts val="0"/>
              </a:spcAft>
              <a:buNone/>
              <a:defRPr sz="1400" b="0"/>
            </a:lvl3pPr>
            <a:lvl4pPr marL="0" indent="0">
              <a:spcBef>
                <a:spcPts val="0"/>
              </a:spcBef>
              <a:spcAft>
                <a:spcPts val="0"/>
              </a:spcAft>
              <a:buNone/>
              <a:defRPr sz="1400" b="0"/>
            </a:lvl4pPr>
            <a:lvl5pPr marL="0" indent="0">
              <a:spcBef>
                <a:spcPts val="0"/>
              </a:spcBef>
              <a:spcAft>
                <a:spcPts val="0"/>
              </a:spcAft>
              <a:buNone/>
              <a:defRPr sz="1400" b="0"/>
            </a:lvl5pPr>
            <a:lvl6pPr marL="0" indent="0">
              <a:spcBef>
                <a:spcPts val="0"/>
              </a:spcBef>
              <a:spcAft>
                <a:spcPts val="0"/>
              </a:spcAft>
              <a:buNone/>
              <a:defRPr sz="1400" b="0"/>
            </a:lvl6pPr>
            <a:lvl7pPr marL="0" indent="0">
              <a:spcBef>
                <a:spcPts val="0"/>
              </a:spcBef>
              <a:spcAft>
                <a:spcPts val="0"/>
              </a:spcAft>
              <a:buNone/>
              <a:defRPr sz="1400" b="0"/>
            </a:lvl7pPr>
            <a:lvl8pPr marL="0" indent="0">
              <a:spcBef>
                <a:spcPts val="0"/>
              </a:spcBef>
              <a:spcAft>
                <a:spcPts val="0"/>
              </a:spcAft>
              <a:buNone/>
              <a:defRPr sz="1400" b="0"/>
            </a:lvl8pPr>
            <a:lvl9pPr marL="0" indent="0">
              <a:spcBef>
                <a:spcPts val="0"/>
              </a:spcBef>
              <a:spcAft>
                <a:spcPts val="0"/>
              </a:spcAft>
              <a:buNone/>
              <a:defRPr sz="1400" b="0"/>
            </a:lvl9pPr>
          </a:lstStyle>
          <a:p>
            <a:pPr lvl="0"/>
            <a:r>
              <a:rPr lang="de-DE" dirty="0"/>
              <a:t>Erläuterung in maximal zwei Zeilen</a:t>
            </a:r>
          </a:p>
        </p:txBody>
      </p:sp>
      <p:sp>
        <p:nvSpPr>
          <p:cNvPr id="33" name="Textplatzhalter 4-2">
            <a:extLst>
              <a:ext uri="{FF2B5EF4-FFF2-40B4-BE49-F238E27FC236}">
                <a16:creationId xmlns:a16="http://schemas.microsoft.com/office/drawing/2014/main" id="{4BB2BC8A-9ECA-4A32-A3E8-06828820FED6}"/>
              </a:ext>
            </a:extLst>
          </p:cNvPr>
          <p:cNvSpPr>
            <a:spLocks noGrp="1"/>
          </p:cNvSpPr>
          <p:nvPr>
            <p:ph type="body" sz="quarter" idx="38" hasCustomPrompt="1"/>
          </p:nvPr>
        </p:nvSpPr>
        <p:spPr bwMode="gray">
          <a:xfrm>
            <a:off x="8255544" y="1844824"/>
            <a:ext cx="3527598" cy="431800"/>
          </a:xfrm>
        </p:spPr>
        <p:txBody>
          <a:bodyPr anchor="ctr"/>
          <a:lstStyle>
            <a:lvl1pPr marL="0" indent="0">
              <a:spcBef>
                <a:spcPts val="0"/>
              </a:spcBef>
              <a:spcAft>
                <a:spcPts val="0"/>
              </a:spcAft>
              <a:buFont typeface="Arial" panose="020B0604020202020204" pitchFamily="34" charset="0"/>
              <a:buNone/>
              <a:defRPr sz="2000" b="0"/>
            </a:lvl1pPr>
            <a:lvl2pPr marL="0" indent="0">
              <a:spcBef>
                <a:spcPts val="0"/>
              </a:spcBef>
              <a:spcAft>
                <a:spcPts val="0"/>
              </a:spcAft>
              <a:buFont typeface="Arial" panose="020B0604020202020204" pitchFamily="34" charset="0"/>
              <a:buNone/>
              <a:defRPr sz="2000" b="0"/>
            </a:lvl2pPr>
            <a:lvl3pPr marL="0" indent="0">
              <a:spcBef>
                <a:spcPts val="0"/>
              </a:spcBef>
              <a:spcAft>
                <a:spcPts val="0"/>
              </a:spcAft>
              <a:buNone/>
              <a:defRPr sz="2000" b="0"/>
            </a:lvl3pPr>
            <a:lvl4pPr marL="0" indent="0">
              <a:spcBef>
                <a:spcPts val="0"/>
              </a:spcBef>
              <a:spcAft>
                <a:spcPts val="0"/>
              </a:spcAft>
              <a:buNone/>
              <a:defRPr sz="2000" b="0"/>
            </a:lvl4pPr>
            <a:lvl5pPr marL="0" indent="0">
              <a:spcBef>
                <a:spcPts val="0"/>
              </a:spcBef>
              <a:spcAft>
                <a:spcPts val="0"/>
              </a:spcAft>
              <a:buNone/>
              <a:defRPr sz="2000" b="0"/>
            </a:lvl5pPr>
            <a:lvl6pPr marL="0" indent="0">
              <a:spcBef>
                <a:spcPts val="0"/>
              </a:spcBef>
              <a:spcAft>
                <a:spcPts val="0"/>
              </a:spcAft>
              <a:buNone/>
              <a:defRPr sz="2000" b="0"/>
            </a:lvl6pPr>
            <a:lvl7pPr marL="0" indent="0">
              <a:spcBef>
                <a:spcPts val="0"/>
              </a:spcBef>
              <a:spcAft>
                <a:spcPts val="0"/>
              </a:spcAft>
              <a:buNone/>
              <a:defRPr sz="2000" b="0"/>
            </a:lvl7pPr>
            <a:lvl8pPr marL="0" indent="0">
              <a:spcBef>
                <a:spcPts val="0"/>
              </a:spcBef>
              <a:spcAft>
                <a:spcPts val="0"/>
              </a:spcAft>
              <a:buNone/>
              <a:defRPr sz="2000" b="0"/>
            </a:lvl8pPr>
            <a:lvl9pPr marL="0" indent="0">
              <a:spcBef>
                <a:spcPts val="0"/>
              </a:spcBef>
              <a:spcAft>
                <a:spcPts val="0"/>
              </a:spcAft>
              <a:buNone/>
              <a:defRPr sz="2000" b="0"/>
            </a:lvl9pPr>
          </a:lstStyle>
          <a:p>
            <a:pPr lvl="1"/>
            <a:r>
              <a:rPr lang="de-DE" sz="2000" dirty="0"/>
              <a:t>Name des Kapitels</a:t>
            </a:r>
          </a:p>
        </p:txBody>
      </p:sp>
      <p:sp>
        <p:nvSpPr>
          <p:cNvPr id="32" name="Textplatzhalter 4-1">
            <a:extLst>
              <a:ext uri="{FF2B5EF4-FFF2-40B4-BE49-F238E27FC236}">
                <a16:creationId xmlns:a16="http://schemas.microsoft.com/office/drawing/2014/main" id="{0AA808AA-B797-49EA-ADC5-8B8B4E470DE4}"/>
              </a:ext>
            </a:extLst>
          </p:cNvPr>
          <p:cNvSpPr>
            <a:spLocks noGrp="1"/>
          </p:cNvSpPr>
          <p:nvPr>
            <p:ph type="body" sz="quarter" idx="37" hasCustomPrompt="1"/>
          </p:nvPr>
        </p:nvSpPr>
        <p:spPr bwMode="gray">
          <a:xfrm>
            <a:off x="7390356" y="1844824"/>
            <a:ext cx="720725" cy="431800"/>
          </a:xfrm>
        </p:spPr>
        <p:txBody>
          <a:bodyPr anchor="ctr"/>
          <a:lstStyle>
            <a:lvl1pPr marL="0" indent="0" algn="r">
              <a:buFont typeface="Arial" panose="020B0604020202020204" pitchFamily="34" charset="0"/>
              <a:buNone/>
              <a:defRPr sz="2000" b="1">
                <a:latin typeface="+mj-lt"/>
              </a:defRPr>
            </a:lvl1pPr>
            <a:lvl2pPr marL="0" indent="0" algn="r">
              <a:buFont typeface="Arial" panose="020B0604020202020204" pitchFamily="34" charset="0"/>
              <a:buNone/>
              <a:defRPr sz="2000" b="1">
                <a:latin typeface="+mj-lt"/>
              </a:defRPr>
            </a:lvl2pPr>
            <a:lvl3pPr marL="0" indent="0" algn="r">
              <a:buNone/>
              <a:defRPr sz="2000" b="1">
                <a:latin typeface="+mj-lt"/>
              </a:defRPr>
            </a:lvl3pPr>
            <a:lvl4pPr marL="0" indent="0" algn="r">
              <a:buNone/>
              <a:defRPr sz="2000" b="1">
                <a:latin typeface="+mj-lt"/>
              </a:defRPr>
            </a:lvl4pPr>
            <a:lvl5pPr marL="0" indent="0" algn="r">
              <a:buNone/>
              <a:defRPr sz="2000" b="1">
                <a:latin typeface="+mj-lt"/>
              </a:defRPr>
            </a:lvl5pPr>
            <a:lvl6pPr marL="0" indent="0" algn="r">
              <a:buNone/>
              <a:defRPr sz="2000" b="1">
                <a:latin typeface="+mj-lt"/>
              </a:defRPr>
            </a:lvl6pPr>
            <a:lvl7pPr marL="0" indent="0" algn="r">
              <a:buNone/>
              <a:defRPr sz="2000" b="1">
                <a:latin typeface="+mj-lt"/>
              </a:defRPr>
            </a:lvl7pPr>
            <a:lvl8pPr marL="0" indent="0" algn="r">
              <a:buNone/>
              <a:defRPr sz="2000" b="1">
                <a:latin typeface="+mj-lt"/>
              </a:defRPr>
            </a:lvl8pPr>
            <a:lvl9pPr marL="0" indent="0" algn="r">
              <a:buNone/>
              <a:defRPr sz="2000" b="1">
                <a:latin typeface="+mj-lt"/>
              </a:defRPr>
            </a:lvl9pPr>
          </a:lstStyle>
          <a:p>
            <a:pPr lvl="0"/>
            <a:r>
              <a:rPr lang="de-DE" dirty="0"/>
              <a:t>00</a:t>
            </a:r>
          </a:p>
        </p:txBody>
      </p:sp>
      <p:sp>
        <p:nvSpPr>
          <p:cNvPr id="30" name="Textplatzhalter 3-3">
            <a:extLst>
              <a:ext uri="{FF2B5EF4-FFF2-40B4-BE49-F238E27FC236}">
                <a16:creationId xmlns:a16="http://schemas.microsoft.com/office/drawing/2014/main" id="{2D0D6B03-4434-4AD4-82AE-FB70A56EE067}"/>
              </a:ext>
            </a:extLst>
          </p:cNvPr>
          <p:cNvSpPr>
            <a:spLocks noGrp="1"/>
          </p:cNvSpPr>
          <p:nvPr>
            <p:ph type="body" sz="quarter" idx="36" hasCustomPrompt="1"/>
          </p:nvPr>
        </p:nvSpPr>
        <p:spPr bwMode="gray">
          <a:xfrm>
            <a:off x="3794028" y="4653136"/>
            <a:ext cx="3527598" cy="576000"/>
          </a:xfrm>
        </p:spPr>
        <p:txBody>
          <a:bodyPr anchor="t"/>
          <a:lstStyle>
            <a:lvl1pPr marL="0" indent="0">
              <a:spcBef>
                <a:spcPts val="0"/>
              </a:spcBef>
              <a:spcAft>
                <a:spcPts val="0"/>
              </a:spcAft>
              <a:buFont typeface="Arial" panose="020B0604020202020204" pitchFamily="34" charset="0"/>
              <a:buNone/>
              <a:defRPr sz="1400" b="0"/>
            </a:lvl1pPr>
            <a:lvl2pPr marL="0" indent="0">
              <a:spcBef>
                <a:spcPts val="0"/>
              </a:spcBef>
              <a:spcAft>
                <a:spcPts val="0"/>
              </a:spcAft>
              <a:buFont typeface="Arial" panose="020B0604020202020204" pitchFamily="34" charset="0"/>
              <a:buNone/>
              <a:defRPr sz="1400" b="0"/>
            </a:lvl2pPr>
            <a:lvl3pPr marL="0" indent="0">
              <a:spcBef>
                <a:spcPts val="0"/>
              </a:spcBef>
              <a:spcAft>
                <a:spcPts val="0"/>
              </a:spcAft>
              <a:buNone/>
              <a:defRPr sz="1400" b="0"/>
            </a:lvl3pPr>
            <a:lvl4pPr marL="0" indent="0">
              <a:spcBef>
                <a:spcPts val="0"/>
              </a:spcBef>
              <a:spcAft>
                <a:spcPts val="0"/>
              </a:spcAft>
              <a:buNone/>
              <a:defRPr sz="1400" b="0"/>
            </a:lvl4pPr>
            <a:lvl5pPr marL="0" indent="0">
              <a:spcBef>
                <a:spcPts val="0"/>
              </a:spcBef>
              <a:spcAft>
                <a:spcPts val="0"/>
              </a:spcAft>
              <a:buNone/>
              <a:defRPr sz="1400" b="0"/>
            </a:lvl5pPr>
            <a:lvl6pPr marL="0" indent="0">
              <a:spcBef>
                <a:spcPts val="0"/>
              </a:spcBef>
              <a:spcAft>
                <a:spcPts val="0"/>
              </a:spcAft>
              <a:buNone/>
              <a:defRPr sz="1400" b="0"/>
            </a:lvl6pPr>
            <a:lvl7pPr marL="0" indent="0">
              <a:spcBef>
                <a:spcPts val="0"/>
              </a:spcBef>
              <a:spcAft>
                <a:spcPts val="0"/>
              </a:spcAft>
              <a:buNone/>
              <a:defRPr sz="1400" b="0"/>
            </a:lvl7pPr>
            <a:lvl8pPr marL="0" indent="0">
              <a:spcBef>
                <a:spcPts val="0"/>
              </a:spcBef>
              <a:spcAft>
                <a:spcPts val="0"/>
              </a:spcAft>
              <a:buNone/>
              <a:defRPr sz="1400" b="0"/>
            </a:lvl8pPr>
            <a:lvl9pPr marL="0" indent="0">
              <a:spcBef>
                <a:spcPts val="0"/>
              </a:spcBef>
              <a:spcAft>
                <a:spcPts val="0"/>
              </a:spcAft>
              <a:buNone/>
              <a:defRPr sz="1400" b="0"/>
            </a:lvl9pPr>
          </a:lstStyle>
          <a:p>
            <a:pPr lvl="0"/>
            <a:r>
              <a:rPr lang="de-DE" dirty="0"/>
              <a:t>Erläuterung in maximal zwei Zeilen</a:t>
            </a:r>
          </a:p>
        </p:txBody>
      </p:sp>
      <p:sp>
        <p:nvSpPr>
          <p:cNvPr id="27" name="Textplatzhalter 3-2">
            <a:extLst>
              <a:ext uri="{FF2B5EF4-FFF2-40B4-BE49-F238E27FC236}">
                <a16:creationId xmlns:a16="http://schemas.microsoft.com/office/drawing/2014/main" id="{310B180A-2CF1-4BA4-B716-43776A52DFC7}"/>
              </a:ext>
            </a:extLst>
          </p:cNvPr>
          <p:cNvSpPr>
            <a:spLocks noGrp="1"/>
          </p:cNvSpPr>
          <p:nvPr>
            <p:ph type="body" sz="quarter" idx="33" hasCustomPrompt="1"/>
          </p:nvPr>
        </p:nvSpPr>
        <p:spPr bwMode="gray">
          <a:xfrm>
            <a:off x="3793730" y="4148931"/>
            <a:ext cx="3527598" cy="431800"/>
          </a:xfrm>
        </p:spPr>
        <p:txBody>
          <a:bodyPr anchor="ctr"/>
          <a:lstStyle>
            <a:lvl1pPr marL="0" indent="0">
              <a:spcBef>
                <a:spcPts val="0"/>
              </a:spcBef>
              <a:spcAft>
                <a:spcPts val="0"/>
              </a:spcAft>
              <a:buFont typeface="Arial" panose="020B0604020202020204" pitchFamily="34" charset="0"/>
              <a:buNone/>
              <a:defRPr sz="2000" b="0"/>
            </a:lvl1pPr>
            <a:lvl2pPr marL="0" indent="0">
              <a:spcBef>
                <a:spcPts val="0"/>
              </a:spcBef>
              <a:spcAft>
                <a:spcPts val="0"/>
              </a:spcAft>
              <a:buFont typeface="Arial" panose="020B0604020202020204" pitchFamily="34" charset="0"/>
              <a:buNone/>
              <a:defRPr sz="2000" b="0"/>
            </a:lvl2pPr>
            <a:lvl3pPr marL="0" indent="0">
              <a:spcBef>
                <a:spcPts val="0"/>
              </a:spcBef>
              <a:spcAft>
                <a:spcPts val="0"/>
              </a:spcAft>
              <a:buNone/>
              <a:defRPr sz="2000" b="0"/>
            </a:lvl3pPr>
            <a:lvl4pPr marL="0" indent="0">
              <a:spcBef>
                <a:spcPts val="0"/>
              </a:spcBef>
              <a:spcAft>
                <a:spcPts val="0"/>
              </a:spcAft>
              <a:buNone/>
              <a:defRPr sz="2000" b="0"/>
            </a:lvl4pPr>
            <a:lvl5pPr marL="0" indent="0">
              <a:spcBef>
                <a:spcPts val="0"/>
              </a:spcBef>
              <a:spcAft>
                <a:spcPts val="0"/>
              </a:spcAft>
              <a:buNone/>
              <a:defRPr sz="2000" b="0"/>
            </a:lvl5pPr>
            <a:lvl6pPr marL="0" indent="0">
              <a:spcBef>
                <a:spcPts val="0"/>
              </a:spcBef>
              <a:spcAft>
                <a:spcPts val="0"/>
              </a:spcAft>
              <a:buNone/>
              <a:defRPr sz="2000" b="0"/>
            </a:lvl6pPr>
            <a:lvl7pPr marL="0" indent="0">
              <a:spcBef>
                <a:spcPts val="0"/>
              </a:spcBef>
              <a:spcAft>
                <a:spcPts val="0"/>
              </a:spcAft>
              <a:buNone/>
              <a:defRPr sz="2000" b="0"/>
            </a:lvl7pPr>
            <a:lvl8pPr marL="0" indent="0">
              <a:spcBef>
                <a:spcPts val="0"/>
              </a:spcBef>
              <a:spcAft>
                <a:spcPts val="0"/>
              </a:spcAft>
              <a:buNone/>
              <a:defRPr sz="2000" b="0"/>
            </a:lvl8pPr>
            <a:lvl9pPr marL="0" indent="0">
              <a:spcBef>
                <a:spcPts val="0"/>
              </a:spcBef>
              <a:spcAft>
                <a:spcPts val="0"/>
              </a:spcAft>
              <a:buNone/>
              <a:defRPr sz="2000" b="0"/>
            </a:lvl9pPr>
          </a:lstStyle>
          <a:p>
            <a:pPr lvl="1"/>
            <a:r>
              <a:rPr lang="de-DE" sz="2000" dirty="0"/>
              <a:t>Name des Kapitels</a:t>
            </a:r>
          </a:p>
        </p:txBody>
      </p:sp>
      <p:sp>
        <p:nvSpPr>
          <p:cNvPr id="26" name="Textplatzhalter 3-1">
            <a:extLst>
              <a:ext uri="{FF2B5EF4-FFF2-40B4-BE49-F238E27FC236}">
                <a16:creationId xmlns:a16="http://schemas.microsoft.com/office/drawing/2014/main" id="{87B926A1-3010-4273-986D-F18843DE9B7A}"/>
              </a:ext>
            </a:extLst>
          </p:cNvPr>
          <p:cNvSpPr>
            <a:spLocks noGrp="1"/>
          </p:cNvSpPr>
          <p:nvPr>
            <p:ph type="body" sz="quarter" idx="32" hasCustomPrompt="1"/>
          </p:nvPr>
        </p:nvSpPr>
        <p:spPr bwMode="gray">
          <a:xfrm>
            <a:off x="2928542" y="4148931"/>
            <a:ext cx="720725" cy="431800"/>
          </a:xfrm>
        </p:spPr>
        <p:txBody>
          <a:bodyPr anchor="ctr"/>
          <a:lstStyle>
            <a:lvl1pPr marL="0" indent="0" algn="r">
              <a:buFont typeface="Arial" panose="020B0604020202020204" pitchFamily="34" charset="0"/>
              <a:buNone/>
              <a:defRPr sz="2000" b="1">
                <a:latin typeface="+mj-lt"/>
              </a:defRPr>
            </a:lvl1pPr>
            <a:lvl2pPr marL="0" indent="0" algn="r">
              <a:buFont typeface="Arial" panose="020B0604020202020204" pitchFamily="34" charset="0"/>
              <a:buNone/>
              <a:defRPr sz="2000" b="1">
                <a:latin typeface="+mj-lt"/>
              </a:defRPr>
            </a:lvl2pPr>
            <a:lvl3pPr marL="0" indent="0" algn="r">
              <a:buNone/>
              <a:defRPr sz="2000" b="1">
                <a:latin typeface="+mj-lt"/>
              </a:defRPr>
            </a:lvl3pPr>
            <a:lvl4pPr marL="0" indent="0" algn="r">
              <a:buNone/>
              <a:defRPr sz="2000" b="1">
                <a:latin typeface="+mj-lt"/>
              </a:defRPr>
            </a:lvl4pPr>
            <a:lvl5pPr marL="0" indent="0" algn="r">
              <a:buNone/>
              <a:defRPr sz="2000" b="1">
                <a:latin typeface="+mj-lt"/>
              </a:defRPr>
            </a:lvl5pPr>
            <a:lvl6pPr marL="0" indent="0" algn="r">
              <a:buNone/>
              <a:defRPr sz="2000" b="1">
                <a:latin typeface="+mj-lt"/>
              </a:defRPr>
            </a:lvl6pPr>
            <a:lvl7pPr marL="0" indent="0" algn="r">
              <a:buNone/>
              <a:defRPr sz="2000" b="1">
                <a:latin typeface="+mj-lt"/>
              </a:defRPr>
            </a:lvl7pPr>
            <a:lvl8pPr marL="0" indent="0" algn="r">
              <a:buNone/>
              <a:defRPr sz="2000" b="1">
                <a:latin typeface="+mj-lt"/>
              </a:defRPr>
            </a:lvl8pPr>
            <a:lvl9pPr marL="0" indent="0" algn="r">
              <a:buNone/>
              <a:defRPr sz="2000" b="1">
                <a:latin typeface="+mj-lt"/>
              </a:defRPr>
            </a:lvl9pPr>
          </a:lstStyle>
          <a:p>
            <a:pPr lvl="0"/>
            <a:r>
              <a:rPr lang="de-DE" dirty="0"/>
              <a:t>00</a:t>
            </a:r>
          </a:p>
        </p:txBody>
      </p:sp>
      <p:sp>
        <p:nvSpPr>
          <p:cNvPr id="24" name="Textplatzhalter 2-3">
            <a:extLst>
              <a:ext uri="{FF2B5EF4-FFF2-40B4-BE49-F238E27FC236}">
                <a16:creationId xmlns:a16="http://schemas.microsoft.com/office/drawing/2014/main" id="{5973A798-AD1A-4D2F-BAE1-C3543D5564B1}"/>
              </a:ext>
            </a:extLst>
          </p:cNvPr>
          <p:cNvSpPr>
            <a:spLocks noGrp="1"/>
          </p:cNvSpPr>
          <p:nvPr>
            <p:ph type="body" sz="quarter" idx="30" hasCustomPrompt="1"/>
          </p:nvPr>
        </p:nvSpPr>
        <p:spPr bwMode="gray">
          <a:xfrm>
            <a:off x="3793432" y="3501008"/>
            <a:ext cx="3527598" cy="576000"/>
          </a:xfrm>
        </p:spPr>
        <p:txBody>
          <a:bodyPr anchor="t"/>
          <a:lstStyle>
            <a:lvl1pPr marL="0" indent="0">
              <a:spcBef>
                <a:spcPts val="0"/>
              </a:spcBef>
              <a:spcAft>
                <a:spcPts val="0"/>
              </a:spcAft>
              <a:buFont typeface="Arial" panose="020B0604020202020204" pitchFamily="34" charset="0"/>
              <a:buNone/>
              <a:defRPr sz="1400" b="0"/>
            </a:lvl1pPr>
            <a:lvl2pPr marL="0" indent="0">
              <a:spcBef>
                <a:spcPts val="0"/>
              </a:spcBef>
              <a:spcAft>
                <a:spcPts val="0"/>
              </a:spcAft>
              <a:buFont typeface="Arial" panose="020B0604020202020204" pitchFamily="34" charset="0"/>
              <a:buNone/>
              <a:defRPr sz="1400" b="0"/>
            </a:lvl2pPr>
            <a:lvl3pPr marL="0" indent="0">
              <a:spcBef>
                <a:spcPts val="0"/>
              </a:spcBef>
              <a:spcAft>
                <a:spcPts val="0"/>
              </a:spcAft>
              <a:buNone/>
              <a:defRPr sz="1400" b="0"/>
            </a:lvl3pPr>
            <a:lvl4pPr marL="0" indent="0">
              <a:spcBef>
                <a:spcPts val="0"/>
              </a:spcBef>
              <a:spcAft>
                <a:spcPts val="0"/>
              </a:spcAft>
              <a:buNone/>
              <a:defRPr sz="1400" b="0"/>
            </a:lvl4pPr>
            <a:lvl5pPr marL="0" indent="0">
              <a:spcBef>
                <a:spcPts val="0"/>
              </a:spcBef>
              <a:spcAft>
                <a:spcPts val="0"/>
              </a:spcAft>
              <a:buNone/>
              <a:defRPr sz="1400" b="0"/>
            </a:lvl5pPr>
            <a:lvl6pPr marL="0" indent="0">
              <a:spcBef>
                <a:spcPts val="0"/>
              </a:spcBef>
              <a:spcAft>
                <a:spcPts val="0"/>
              </a:spcAft>
              <a:buNone/>
              <a:defRPr sz="1400" b="0"/>
            </a:lvl6pPr>
            <a:lvl7pPr marL="0" indent="0">
              <a:spcBef>
                <a:spcPts val="0"/>
              </a:spcBef>
              <a:spcAft>
                <a:spcPts val="0"/>
              </a:spcAft>
              <a:buNone/>
              <a:defRPr sz="1400" b="0"/>
            </a:lvl7pPr>
            <a:lvl8pPr marL="0" indent="0">
              <a:spcBef>
                <a:spcPts val="0"/>
              </a:spcBef>
              <a:spcAft>
                <a:spcPts val="0"/>
              </a:spcAft>
              <a:buNone/>
              <a:defRPr sz="1400" b="0"/>
            </a:lvl8pPr>
            <a:lvl9pPr marL="0" indent="0">
              <a:spcBef>
                <a:spcPts val="0"/>
              </a:spcBef>
              <a:spcAft>
                <a:spcPts val="0"/>
              </a:spcAft>
              <a:buNone/>
              <a:defRPr sz="1400" b="0"/>
            </a:lvl9pPr>
          </a:lstStyle>
          <a:p>
            <a:pPr lvl="0"/>
            <a:r>
              <a:rPr lang="de-DE" dirty="0"/>
              <a:t>Erläuterung in maximal zwei Zeilen</a:t>
            </a:r>
          </a:p>
        </p:txBody>
      </p:sp>
      <p:sp>
        <p:nvSpPr>
          <p:cNvPr id="21" name="Textplatzhalter 2-2">
            <a:extLst>
              <a:ext uri="{FF2B5EF4-FFF2-40B4-BE49-F238E27FC236}">
                <a16:creationId xmlns:a16="http://schemas.microsoft.com/office/drawing/2014/main" id="{7634D13B-E982-44AD-A393-1297474ECE44}"/>
              </a:ext>
            </a:extLst>
          </p:cNvPr>
          <p:cNvSpPr>
            <a:spLocks noGrp="1"/>
          </p:cNvSpPr>
          <p:nvPr>
            <p:ph type="body" sz="quarter" idx="27" hasCustomPrompt="1"/>
          </p:nvPr>
        </p:nvSpPr>
        <p:spPr bwMode="gray">
          <a:xfrm>
            <a:off x="3793134" y="2996803"/>
            <a:ext cx="3527598" cy="431800"/>
          </a:xfrm>
        </p:spPr>
        <p:txBody>
          <a:bodyPr anchor="ctr"/>
          <a:lstStyle>
            <a:lvl1pPr marL="0" indent="0">
              <a:spcBef>
                <a:spcPts val="0"/>
              </a:spcBef>
              <a:spcAft>
                <a:spcPts val="0"/>
              </a:spcAft>
              <a:buFont typeface="Arial" panose="020B0604020202020204" pitchFamily="34" charset="0"/>
              <a:buNone/>
              <a:defRPr sz="2000" b="0"/>
            </a:lvl1pPr>
            <a:lvl2pPr marL="0" indent="0">
              <a:spcBef>
                <a:spcPts val="0"/>
              </a:spcBef>
              <a:spcAft>
                <a:spcPts val="0"/>
              </a:spcAft>
              <a:buFont typeface="Arial" panose="020B0604020202020204" pitchFamily="34" charset="0"/>
              <a:buNone/>
              <a:defRPr sz="2000" b="0"/>
            </a:lvl2pPr>
            <a:lvl3pPr marL="0" indent="0">
              <a:spcBef>
                <a:spcPts val="0"/>
              </a:spcBef>
              <a:spcAft>
                <a:spcPts val="0"/>
              </a:spcAft>
              <a:buNone/>
              <a:defRPr sz="2000" b="0"/>
            </a:lvl3pPr>
            <a:lvl4pPr marL="0" indent="0">
              <a:spcBef>
                <a:spcPts val="0"/>
              </a:spcBef>
              <a:spcAft>
                <a:spcPts val="0"/>
              </a:spcAft>
              <a:buNone/>
              <a:defRPr sz="2000" b="0"/>
            </a:lvl4pPr>
            <a:lvl5pPr marL="0" indent="0">
              <a:spcBef>
                <a:spcPts val="0"/>
              </a:spcBef>
              <a:spcAft>
                <a:spcPts val="0"/>
              </a:spcAft>
              <a:buNone/>
              <a:defRPr sz="2000" b="0"/>
            </a:lvl5pPr>
            <a:lvl6pPr marL="0" indent="0">
              <a:spcBef>
                <a:spcPts val="0"/>
              </a:spcBef>
              <a:spcAft>
                <a:spcPts val="0"/>
              </a:spcAft>
              <a:buNone/>
              <a:defRPr sz="2000" b="0"/>
            </a:lvl6pPr>
            <a:lvl7pPr marL="0" indent="0">
              <a:spcBef>
                <a:spcPts val="0"/>
              </a:spcBef>
              <a:spcAft>
                <a:spcPts val="0"/>
              </a:spcAft>
              <a:buNone/>
              <a:defRPr sz="2000" b="0"/>
            </a:lvl7pPr>
            <a:lvl8pPr marL="0" indent="0">
              <a:spcBef>
                <a:spcPts val="0"/>
              </a:spcBef>
              <a:spcAft>
                <a:spcPts val="0"/>
              </a:spcAft>
              <a:buNone/>
              <a:defRPr sz="2000" b="0"/>
            </a:lvl8pPr>
            <a:lvl9pPr marL="0" indent="0">
              <a:spcBef>
                <a:spcPts val="0"/>
              </a:spcBef>
              <a:spcAft>
                <a:spcPts val="0"/>
              </a:spcAft>
              <a:buNone/>
              <a:defRPr sz="2000" b="0"/>
            </a:lvl9pPr>
          </a:lstStyle>
          <a:p>
            <a:pPr lvl="1"/>
            <a:r>
              <a:rPr lang="de-DE" sz="2000" dirty="0"/>
              <a:t>Name des Kapitels</a:t>
            </a:r>
          </a:p>
        </p:txBody>
      </p:sp>
      <p:sp>
        <p:nvSpPr>
          <p:cNvPr id="20" name="Textplatzhalter 2-1">
            <a:extLst>
              <a:ext uri="{FF2B5EF4-FFF2-40B4-BE49-F238E27FC236}">
                <a16:creationId xmlns:a16="http://schemas.microsoft.com/office/drawing/2014/main" id="{83B3178D-38D3-47DA-B980-2CB2E44BAACA}"/>
              </a:ext>
            </a:extLst>
          </p:cNvPr>
          <p:cNvSpPr>
            <a:spLocks noGrp="1"/>
          </p:cNvSpPr>
          <p:nvPr>
            <p:ph type="body" sz="quarter" idx="26" hasCustomPrompt="1"/>
          </p:nvPr>
        </p:nvSpPr>
        <p:spPr bwMode="gray">
          <a:xfrm>
            <a:off x="2927946" y="2996803"/>
            <a:ext cx="720725" cy="431800"/>
          </a:xfrm>
        </p:spPr>
        <p:txBody>
          <a:bodyPr anchor="ctr"/>
          <a:lstStyle>
            <a:lvl1pPr marL="0" indent="0" algn="r">
              <a:buFont typeface="Arial" panose="020B0604020202020204" pitchFamily="34" charset="0"/>
              <a:buNone/>
              <a:defRPr sz="2000" b="1">
                <a:latin typeface="+mj-lt"/>
              </a:defRPr>
            </a:lvl1pPr>
            <a:lvl2pPr marL="0" indent="0" algn="r">
              <a:buFont typeface="Arial" panose="020B0604020202020204" pitchFamily="34" charset="0"/>
              <a:buNone/>
              <a:defRPr sz="2000" b="1">
                <a:latin typeface="+mj-lt"/>
              </a:defRPr>
            </a:lvl2pPr>
            <a:lvl3pPr marL="0" indent="0" algn="r">
              <a:buNone/>
              <a:defRPr sz="2000" b="1">
                <a:latin typeface="+mj-lt"/>
              </a:defRPr>
            </a:lvl3pPr>
            <a:lvl4pPr marL="0" indent="0" algn="r">
              <a:buNone/>
              <a:defRPr sz="2000" b="1">
                <a:latin typeface="+mj-lt"/>
              </a:defRPr>
            </a:lvl4pPr>
            <a:lvl5pPr marL="0" indent="0" algn="r">
              <a:buNone/>
              <a:defRPr sz="2000" b="1">
                <a:latin typeface="+mj-lt"/>
              </a:defRPr>
            </a:lvl5pPr>
            <a:lvl6pPr marL="0" indent="0" algn="r">
              <a:buNone/>
              <a:defRPr sz="2000" b="1">
                <a:latin typeface="+mj-lt"/>
              </a:defRPr>
            </a:lvl6pPr>
            <a:lvl7pPr marL="0" indent="0" algn="r">
              <a:buNone/>
              <a:defRPr sz="2000" b="1">
                <a:latin typeface="+mj-lt"/>
              </a:defRPr>
            </a:lvl7pPr>
            <a:lvl8pPr marL="0" indent="0" algn="r">
              <a:buNone/>
              <a:defRPr sz="2000" b="1">
                <a:latin typeface="+mj-lt"/>
              </a:defRPr>
            </a:lvl8pPr>
            <a:lvl9pPr marL="0" indent="0" algn="r">
              <a:buNone/>
              <a:defRPr sz="2000" b="1">
                <a:latin typeface="+mj-lt"/>
              </a:defRPr>
            </a:lvl9pPr>
          </a:lstStyle>
          <a:p>
            <a:pPr lvl="0"/>
            <a:r>
              <a:rPr lang="de-DE" dirty="0"/>
              <a:t>00</a:t>
            </a:r>
          </a:p>
        </p:txBody>
      </p:sp>
      <p:sp>
        <p:nvSpPr>
          <p:cNvPr id="17" name="Textplatzhalter 1-3">
            <a:extLst>
              <a:ext uri="{FF2B5EF4-FFF2-40B4-BE49-F238E27FC236}">
                <a16:creationId xmlns:a16="http://schemas.microsoft.com/office/drawing/2014/main" id="{12579212-2A2F-4378-AA53-BD90E3FA3681}"/>
              </a:ext>
            </a:extLst>
          </p:cNvPr>
          <p:cNvSpPr>
            <a:spLocks noGrp="1"/>
          </p:cNvSpPr>
          <p:nvPr>
            <p:ph type="body" sz="quarter" idx="24" hasCustomPrompt="1"/>
          </p:nvPr>
        </p:nvSpPr>
        <p:spPr bwMode="gray">
          <a:xfrm>
            <a:off x="3792836" y="2348795"/>
            <a:ext cx="3527598" cy="576000"/>
          </a:xfrm>
        </p:spPr>
        <p:txBody>
          <a:bodyPr anchor="t"/>
          <a:lstStyle>
            <a:lvl1pPr marL="0" indent="0">
              <a:spcBef>
                <a:spcPts val="0"/>
              </a:spcBef>
              <a:spcAft>
                <a:spcPts val="0"/>
              </a:spcAft>
              <a:buFont typeface="Arial" panose="020B0604020202020204" pitchFamily="34" charset="0"/>
              <a:buNone/>
              <a:defRPr sz="1400" b="0"/>
            </a:lvl1pPr>
            <a:lvl2pPr marL="0" indent="0">
              <a:spcBef>
                <a:spcPts val="0"/>
              </a:spcBef>
              <a:spcAft>
                <a:spcPts val="0"/>
              </a:spcAft>
              <a:buFont typeface="Arial" panose="020B0604020202020204" pitchFamily="34" charset="0"/>
              <a:buNone/>
              <a:defRPr sz="1400" b="0"/>
            </a:lvl2pPr>
            <a:lvl3pPr marL="0" indent="0">
              <a:spcBef>
                <a:spcPts val="0"/>
              </a:spcBef>
              <a:spcAft>
                <a:spcPts val="0"/>
              </a:spcAft>
              <a:buNone/>
              <a:defRPr sz="1400" b="0"/>
            </a:lvl3pPr>
            <a:lvl4pPr marL="0" indent="0">
              <a:spcBef>
                <a:spcPts val="0"/>
              </a:spcBef>
              <a:spcAft>
                <a:spcPts val="0"/>
              </a:spcAft>
              <a:buNone/>
              <a:defRPr sz="1400" b="0"/>
            </a:lvl4pPr>
            <a:lvl5pPr marL="0" indent="0">
              <a:spcBef>
                <a:spcPts val="0"/>
              </a:spcBef>
              <a:spcAft>
                <a:spcPts val="0"/>
              </a:spcAft>
              <a:buNone/>
              <a:defRPr sz="1400" b="0"/>
            </a:lvl5pPr>
            <a:lvl6pPr marL="0" indent="0">
              <a:spcBef>
                <a:spcPts val="0"/>
              </a:spcBef>
              <a:spcAft>
                <a:spcPts val="0"/>
              </a:spcAft>
              <a:buNone/>
              <a:defRPr sz="1400" b="0"/>
            </a:lvl6pPr>
            <a:lvl7pPr marL="0" indent="0">
              <a:spcBef>
                <a:spcPts val="0"/>
              </a:spcBef>
              <a:spcAft>
                <a:spcPts val="0"/>
              </a:spcAft>
              <a:buNone/>
              <a:defRPr sz="1400" b="0"/>
            </a:lvl7pPr>
            <a:lvl8pPr marL="0" indent="0">
              <a:spcBef>
                <a:spcPts val="0"/>
              </a:spcBef>
              <a:spcAft>
                <a:spcPts val="0"/>
              </a:spcAft>
              <a:buNone/>
              <a:defRPr sz="1400" b="0"/>
            </a:lvl8pPr>
            <a:lvl9pPr marL="0" indent="0">
              <a:spcBef>
                <a:spcPts val="0"/>
              </a:spcBef>
              <a:spcAft>
                <a:spcPts val="0"/>
              </a:spcAft>
              <a:buNone/>
              <a:defRPr sz="1400" b="0"/>
            </a:lvl9pPr>
          </a:lstStyle>
          <a:p>
            <a:pPr lvl="0"/>
            <a:r>
              <a:rPr lang="de-DE" dirty="0"/>
              <a:t>Erläuterung in maximal zwei Zeilen</a:t>
            </a:r>
          </a:p>
        </p:txBody>
      </p:sp>
      <p:sp>
        <p:nvSpPr>
          <p:cNvPr id="12" name="Textplatzhalter 1-2">
            <a:extLst>
              <a:ext uri="{FF2B5EF4-FFF2-40B4-BE49-F238E27FC236}">
                <a16:creationId xmlns:a16="http://schemas.microsoft.com/office/drawing/2014/main" id="{923B74EA-7F16-4023-B418-B1C571BEF4BF}"/>
              </a:ext>
            </a:extLst>
          </p:cNvPr>
          <p:cNvSpPr>
            <a:spLocks noGrp="1"/>
          </p:cNvSpPr>
          <p:nvPr>
            <p:ph type="body" sz="quarter" idx="21" hasCustomPrompt="1"/>
          </p:nvPr>
        </p:nvSpPr>
        <p:spPr bwMode="gray">
          <a:xfrm>
            <a:off x="3792538" y="1844675"/>
            <a:ext cx="3527598" cy="431800"/>
          </a:xfrm>
        </p:spPr>
        <p:txBody>
          <a:bodyPr anchor="ctr"/>
          <a:lstStyle>
            <a:lvl1pPr marL="0" indent="0">
              <a:spcBef>
                <a:spcPts val="0"/>
              </a:spcBef>
              <a:spcAft>
                <a:spcPts val="0"/>
              </a:spcAft>
              <a:buFont typeface="Arial" panose="020B0604020202020204" pitchFamily="34" charset="0"/>
              <a:buNone/>
              <a:defRPr sz="2000" b="0"/>
            </a:lvl1pPr>
            <a:lvl2pPr marL="0" indent="0">
              <a:spcBef>
                <a:spcPts val="0"/>
              </a:spcBef>
              <a:spcAft>
                <a:spcPts val="0"/>
              </a:spcAft>
              <a:buFont typeface="Arial" panose="020B0604020202020204" pitchFamily="34" charset="0"/>
              <a:buNone/>
              <a:defRPr sz="2000" b="0"/>
            </a:lvl2pPr>
            <a:lvl3pPr marL="0" indent="0">
              <a:spcBef>
                <a:spcPts val="0"/>
              </a:spcBef>
              <a:spcAft>
                <a:spcPts val="0"/>
              </a:spcAft>
              <a:buNone/>
              <a:defRPr sz="2000" b="0"/>
            </a:lvl3pPr>
            <a:lvl4pPr marL="0" indent="0">
              <a:spcBef>
                <a:spcPts val="0"/>
              </a:spcBef>
              <a:spcAft>
                <a:spcPts val="0"/>
              </a:spcAft>
              <a:buNone/>
              <a:defRPr sz="2000" b="0"/>
            </a:lvl4pPr>
            <a:lvl5pPr marL="0" indent="0">
              <a:spcBef>
                <a:spcPts val="0"/>
              </a:spcBef>
              <a:spcAft>
                <a:spcPts val="0"/>
              </a:spcAft>
              <a:buNone/>
              <a:defRPr sz="2000" b="0"/>
            </a:lvl5pPr>
            <a:lvl6pPr marL="0" indent="0">
              <a:spcBef>
                <a:spcPts val="0"/>
              </a:spcBef>
              <a:spcAft>
                <a:spcPts val="0"/>
              </a:spcAft>
              <a:buNone/>
              <a:defRPr sz="2000" b="0"/>
            </a:lvl6pPr>
            <a:lvl7pPr marL="0" indent="0">
              <a:spcBef>
                <a:spcPts val="0"/>
              </a:spcBef>
              <a:spcAft>
                <a:spcPts val="0"/>
              </a:spcAft>
              <a:buNone/>
              <a:defRPr sz="2000" b="0"/>
            </a:lvl7pPr>
            <a:lvl8pPr marL="0" indent="0">
              <a:spcBef>
                <a:spcPts val="0"/>
              </a:spcBef>
              <a:spcAft>
                <a:spcPts val="0"/>
              </a:spcAft>
              <a:buNone/>
              <a:defRPr sz="2000" b="0"/>
            </a:lvl8pPr>
            <a:lvl9pPr marL="0" indent="0">
              <a:spcBef>
                <a:spcPts val="0"/>
              </a:spcBef>
              <a:spcAft>
                <a:spcPts val="0"/>
              </a:spcAft>
              <a:buNone/>
              <a:defRPr sz="2000" b="0"/>
            </a:lvl9pPr>
          </a:lstStyle>
          <a:p>
            <a:pPr lvl="1"/>
            <a:r>
              <a:rPr lang="de-DE" sz="2000" dirty="0"/>
              <a:t>Name des Kapitels</a:t>
            </a:r>
          </a:p>
        </p:txBody>
      </p:sp>
      <p:sp>
        <p:nvSpPr>
          <p:cNvPr id="9" name="Textplatzhalter 1-1">
            <a:extLst>
              <a:ext uri="{FF2B5EF4-FFF2-40B4-BE49-F238E27FC236}">
                <a16:creationId xmlns:a16="http://schemas.microsoft.com/office/drawing/2014/main" id="{4CFBFBA3-97F7-4278-A1CA-8875A13613E4}"/>
              </a:ext>
            </a:extLst>
          </p:cNvPr>
          <p:cNvSpPr>
            <a:spLocks noGrp="1"/>
          </p:cNvSpPr>
          <p:nvPr>
            <p:ph type="body" sz="quarter" idx="20" hasCustomPrompt="1"/>
          </p:nvPr>
        </p:nvSpPr>
        <p:spPr bwMode="gray">
          <a:xfrm>
            <a:off x="2927350" y="1844675"/>
            <a:ext cx="720725" cy="431800"/>
          </a:xfrm>
        </p:spPr>
        <p:txBody>
          <a:bodyPr anchor="ctr"/>
          <a:lstStyle>
            <a:lvl1pPr marL="0" indent="0" algn="r">
              <a:buFont typeface="Arial" panose="020B0604020202020204" pitchFamily="34" charset="0"/>
              <a:buNone/>
              <a:defRPr sz="2000" b="1">
                <a:latin typeface="+mj-lt"/>
              </a:defRPr>
            </a:lvl1pPr>
            <a:lvl2pPr marL="0" indent="0" algn="r">
              <a:buFont typeface="Arial" panose="020B0604020202020204" pitchFamily="34" charset="0"/>
              <a:buNone/>
              <a:defRPr sz="2000" b="1">
                <a:latin typeface="+mj-lt"/>
              </a:defRPr>
            </a:lvl2pPr>
            <a:lvl3pPr marL="0" indent="0" algn="r">
              <a:buNone/>
              <a:defRPr sz="2000" b="1">
                <a:latin typeface="+mj-lt"/>
              </a:defRPr>
            </a:lvl3pPr>
            <a:lvl4pPr marL="0" indent="0" algn="r">
              <a:buNone/>
              <a:defRPr sz="2000" b="1">
                <a:latin typeface="+mj-lt"/>
              </a:defRPr>
            </a:lvl4pPr>
            <a:lvl5pPr marL="0" indent="0" algn="r">
              <a:buNone/>
              <a:defRPr sz="2000" b="1">
                <a:latin typeface="+mj-lt"/>
              </a:defRPr>
            </a:lvl5pPr>
            <a:lvl6pPr marL="0" indent="0" algn="r">
              <a:buNone/>
              <a:defRPr sz="2000" b="1">
                <a:latin typeface="+mj-lt"/>
              </a:defRPr>
            </a:lvl6pPr>
            <a:lvl7pPr marL="0" indent="0" algn="r">
              <a:buNone/>
              <a:defRPr sz="2000" b="1">
                <a:latin typeface="+mj-lt"/>
              </a:defRPr>
            </a:lvl7pPr>
            <a:lvl8pPr marL="0" indent="0" algn="r">
              <a:buNone/>
              <a:defRPr sz="2000" b="1">
                <a:latin typeface="+mj-lt"/>
              </a:defRPr>
            </a:lvl8pPr>
            <a:lvl9pPr marL="0" indent="0" algn="r">
              <a:buNone/>
              <a:defRPr sz="2000" b="1">
                <a:latin typeface="+mj-lt"/>
              </a:defRPr>
            </a:lvl9pPr>
          </a:lstStyle>
          <a:p>
            <a:pPr lvl="0"/>
            <a:r>
              <a:rPr lang="de-DE" dirty="0"/>
              <a:t>00</a:t>
            </a:r>
          </a:p>
        </p:txBody>
      </p:sp>
      <p:sp>
        <p:nvSpPr>
          <p:cNvPr id="18" name="Titelplatzhalter 1">
            <a:extLst>
              <a:ext uri="{FF2B5EF4-FFF2-40B4-BE49-F238E27FC236}">
                <a16:creationId xmlns:a16="http://schemas.microsoft.com/office/drawing/2014/main" id="{77F9035F-0329-4864-A7EC-154B9EF0AF94}"/>
              </a:ext>
            </a:extLst>
          </p:cNvPr>
          <p:cNvSpPr>
            <a:spLocks noGrp="1"/>
          </p:cNvSpPr>
          <p:nvPr>
            <p:ph type="title" hasCustomPrompt="1"/>
          </p:nvPr>
        </p:nvSpPr>
        <p:spPr bwMode="gray">
          <a:xfrm>
            <a:off x="407988" y="619200"/>
            <a:ext cx="11375380" cy="648000"/>
          </a:xfrm>
          <a:prstGeom prst="rect">
            <a:avLst/>
          </a:prstGeom>
          <a:ln w="38100">
            <a:noFill/>
            <a:miter lim="800000"/>
          </a:ln>
        </p:spPr>
        <p:txBody>
          <a:bodyPr vert="horz" wrap="square" lIns="0" tIns="0" rIns="0" bIns="0" rtlCol="0" anchor="t" anchorCtr="0">
            <a:noAutofit/>
          </a:bodyPr>
          <a:lstStyle>
            <a:lvl1pPr algn="l">
              <a:defRPr sz="3600">
                <a:solidFill>
                  <a:schemeClr val="tx1"/>
                </a:solidFill>
              </a:defRPr>
            </a:lvl1pPr>
          </a:lstStyle>
          <a:p>
            <a:r>
              <a:rPr lang="de-DE" dirty="0"/>
              <a:t>Agenda</a:t>
            </a:r>
          </a:p>
        </p:txBody>
      </p:sp>
    </p:spTree>
    <p:extLst>
      <p:ext uri="{BB962C8B-B14F-4D97-AF65-F5344CB8AC3E}">
        <p14:creationId xmlns:p14="http://schemas.microsoft.com/office/powerpoint/2010/main" val="2762929963"/>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Kapiteltrenner">
    <p:spTree>
      <p:nvGrpSpPr>
        <p:cNvPr id="1" name=""/>
        <p:cNvGrpSpPr/>
        <p:nvPr/>
      </p:nvGrpSpPr>
      <p:grpSpPr>
        <a:xfrm>
          <a:off x="0" y="0"/>
          <a:ext cx="0" cy="0"/>
          <a:chOff x="0" y="0"/>
          <a:chExt cx="0" cy="0"/>
        </a:xfrm>
      </p:grpSpPr>
      <p:sp>
        <p:nvSpPr>
          <p:cNvPr id="5" name="Untertitel 4">
            <a:extLst>
              <a:ext uri="{FF2B5EF4-FFF2-40B4-BE49-F238E27FC236}">
                <a16:creationId xmlns:a16="http://schemas.microsoft.com/office/drawing/2014/main" id="{CAC788C6-9F59-4D72-A7C1-8115978BBE25}"/>
              </a:ext>
            </a:extLst>
          </p:cNvPr>
          <p:cNvSpPr>
            <a:spLocks noGrp="1"/>
          </p:cNvSpPr>
          <p:nvPr>
            <p:ph type="subTitle" idx="1" hasCustomPrompt="1"/>
          </p:nvPr>
        </p:nvSpPr>
        <p:spPr bwMode="gray">
          <a:xfrm>
            <a:off x="0" y="1845908"/>
            <a:ext cx="7824788" cy="2559877"/>
          </a:xfrm>
          <a:custGeom>
            <a:avLst/>
            <a:gdLst>
              <a:gd name="connsiteX0" fmla="*/ 0 w 7824788"/>
              <a:gd name="connsiteY0" fmla="*/ 0 h 3095263"/>
              <a:gd name="connsiteX1" fmla="*/ 7824788 w 7824788"/>
              <a:gd name="connsiteY1" fmla="*/ 0 h 3095263"/>
              <a:gd name="connsiteX2" fmla="*/ 7824788 w 7824788"/>
              <a:gd name="connsiteY2" fmla="*/ 3095263 h 3095263"/>
              <a:gd name="connsiteX3" fmla="*/ 0 w 7824788"/>
              <a:gd name="connsiteY3" fmla="*/ 3095263 h 3095263"/>
              <a:gd name="connsiteX0" fmla="*/ 0 w 7824788"/>
              <a:gd name="connsiteY0" fmla="*/ 0 h 3095263"/>
              <a:gd name="connsiteX1" fmla="*/ 7824788 w 7824788"/>
              <a:gd name="connsiteY1" fmla="*/ 0 h 3095263"/>
              <a:gd name="connsiteX2" fmla="*/ 7824788 w 7824788"/>
              <a:gd name="connsiteY2" fmla="*/ 3095263 h 3095263"/>
              <a:gd name="connsiteX3" fmla="*/ 0 w 7824788"/>
              <a:gd name="connsiteY3" fmla="*/ 3095263 h 3095263"/>
              <a:gd name="connsiteX4" fmla="*/ 91440 w 7824788"/>
              <a:gd name="connsiteY4" fmla="*/ 91440 h 3095263"/>
              <a:gd name="connsiteX0" fmla="*/ 0 w 7824788"/>
              <a:gd name="connsiteY0" fmla="*/ 0 h 3095263"/>
              <a:gd name="connsiteX1" fmla="*/ 7824788 w 7824788"/>
              <a:gd name="connsiteY1" fmla="*/ 0 h 3095263"/>
              <a:gd name="connsiteX2" fmla="*/ 7824788 w 7824788"/>
              <a:gd name="connsiteY2" fmla="*/ 3095263 h 3095263"/>
              <a:gd name="connsiteX3" fmla="*/ 0 w 7824788"/>
              <a:gd name="connsiteY3" fmla="*/ 3095263 h 3095263"/>
            </a:gdLst>
            <a:ahLst/>
            <a:cxnLst>
              <a:cxn ang="0">
                <a:pos x="connsiteX0" y="connsiteY0"/>
              </a:cxn>
              <a:cxn ang="0">
                <a:pos x="connsiteX1" y="connsiteY1"/>
              </a:cxn>
              <a:cxn ang="0">
                <a:pos x="connsiteX2" y="connsiteY2"/>
              </a:cxn>
              <a:cxn ang="0">
                <a:pos x="connsiteX3" y="connsiteY3"/>
              </a:cxn>
            </a:cxnLst>
            <a:rect l="l" t="t" r="r" b="b"/>
            <a:pathLst>
              <a:path w="7824788" h="3095263">
                <a:moveTo>
                  <a:pt x="0" y="0"/>
                </a:moveTo>
                <a:lnTo>
                  <a:pt x="7824788" y="0"/>
                </a:lnTo>
                <a:lnTo>
                  <a:pt x="7824788" y="3095263"/>
                </a:lnTo>
                <a:lnTo>
                  <a:pt x="0" y="3095263"/>
                </a:lnTo>
              </a:path>
            </a:pathLst>
          </a:custGeom>
          <a:ln w="38100">
            <a:solidFill>
              <a:schemeClr val="accent4"/>
            </a:solidFill>
            <a:miter lim="800000"/>
          </a:ln>
        </p:spPr>
        <p:txBody>
          <a:bodyPr wrap="square" lIns="576000" tIns="216000" rIns="216000" bIns="216000">
            <a:spAutoFit/>
          </a:bodyPr>
          <a:lstStyle>
            <a:lvl1pPr marL="0" indent="0" algn="l">
              <a:lnSpc>
                <a:spcPct val="100000"/>
              </a:lnSpc>
              <a:spcBef>
                <a:spcPts val="0"/>
              </a:spcBef>
              <a:spcAft>
                <a:spcPts val="1200"/>
              </a:spcAft>
              <a:buFont typeface="Arial" panose="020B0604020202020204" pitchFamily="34" charset="0"/>
              <a:buNone/>
              <a:tabLst>
                <a:tab pos="533400" algn="l"/>
              </a:tabLst>
              <a:defRPr sz="3600" b="1" i="0">
                <a:solidFill>
                  <a:schemeClr val="accent4"/>
                </a:solidFill>
                <a:latin typeface="+mn-lt"/>
              </a:defRPr>
            </a:lvl1pPr>
            <a:lvl2pPr marL="0" indent="0" algn="l">
              <a:lnSpc>
                <a:spcPct val="100000"/>
              </a:lnSpc>
              <a:spcBef>
                <a:spcPts val="0"/>
              </a:spcBef>
              <a:spcAft>
                <a:spcPts val="0"/>
              </a:spcAft>
              <a:buFont typeface="Arial" panose="020B0604020202020204" pitchFamily="34" charset="0"/>
              <a:buNone/>
              <a:tabLst>
                <a:tab pos="533400" algn="l"/>
              </a:tabLst>
              <a:defRPr sz="2000" b="0" i="0">
                <a:solidFill>
                  <a:schemeClr val="tx1"/>
                </a:solidFill>
                <a:latin typeface="+mn-lt"/>
              </a:defRPr>
            </a:lvl2pPr>
            <a:lvl3pPr marL="0" indent="0" algn="l">
              <a:lnSpc>
                <a:spcPct val="100000"/>
              </a:lnSpc>
              <a:spcBef>
                <a:spcPts val="0"/>
              </a:spcBef>
              <a:spcAft>
                <a:spcPts val="0"/>
              </a:spcAft>
              <a:buFont typeface="Arial" panose="020B0604020202020204" pitchFamily="34" charset="0"/>
              <a:buNone/>
              <a:tabLst>
                <a:tab pos="533400" algn="l"/>
              </a:tabLst>
              <a:defRPr sz="2000" b="0" i="0">
                <a:solidFill>
                  <a:schemeClr val="tx1"/>
                </a:solidFill>
                <a:latin typeface="+mn-lt"/>
              </a:defRPr>
            </a:lvl3pPr>
            <a:lvl4pPr marL="0" indent="0" algn="l">
              <a:lnSpc>
                <a:spcPct val="100000"/>
              </a:lnSpc>
              <a:spcBef>
                <a:spcPts val="0"/>
              </a:spcBef>
              <a:spcAft>
                <a:spcPts val="0"/>
              </a:spcAft>
              <a:buFont typeface="Arial" panose="020B0604020202020204" pitchFamily="34" charset="0"/>
              <a:buNone/>
              <a:tabLst>
                <a:tab pos="533400" algn="l"/>
              </a:tabLst>
              <a:defRPr sz="2000" b="0" i="0">
                <a:solidFill>
                  <a:schemeClr val="tx1"/>
                </a:solidFill>
                <a:latin typeface="+mn-lt"/>
              </a:defRPr>
            </a:lvl4pPr>
            <a:lvl5pPr marL="0" indent="0" algn="l">
              <a:lnSpc>
                <a:spcPct val="100000"/>
              </a:lnSpc>
              <a:spcBef>
                <a:spcPts val="0"/>
              </a:spcBef>
              <a:spcAft>
                <a:spcPts val="0"/>
              </a:spcAft>
              <a:buFont typeface="Arial" panose="020B0604020202020204" pitchFamily="34" charset="0"/>
              <a:buNone/>
              <a:tabLst>
                <a:tab pos="533400" algn="l"/>
              </a:tabLst>
              <a:defRPr sz="2000" b="0" i="0">
                <a:solidFill>
                  <a:schemeClr val="tx1"/>
                </a:solidFill>
                <a:latin typeface="+mn-lt"/>
              </a:defRPr>
            </a:lvl5pPr>
            <a:lvl6pPr marL="0" indent="0" algn="l">
              <a:lnSpc>
                <a:spcPct val="100000"/>
              </a:lnSpc>
              <a:spcBef>
                <a:spcPts val="0"/>
              </a:spcBef>
              <a:spcAft>
                <a:spcPts val="0"/>
              </a:spcAft>
              <a:buFont typeface="Arial" panose="020B0604020202020204" pitchFamily="34" charset="0"/>
              <a:buNone/>
              <a:tabLst>
                <a:tab pos="533400" algn="l"/>
              </a:tabLst>
              <a:defRPr sz="2000" b="0" i="0">
                <a:solidFill>
                  <a:schemeClr val="tx1"/>
                </a:solidFill>
                <a:latin typeface="+mn-lt"/>
              </a:defRPr>
            </a:lvl6pPr>
            <a:lvl7pPr marL="0" indent="0" algn="l">
              <a:lnSpc>
                <a:spcPct val="100000"/>
              </a:lnSpc>
              <a:spcBef>
                <a:spcPts val="0"/>
              </a:spcBef>
              <a:spcAft>
                <a:spcPts val="0"/>
              </a:spcAft>
              <a:buFont typeface="Arial" panose="020B0604020202020204" pitchFamily="34" charset="0"/>
              <a:buNone/>
              <a:tabLst>
                <a:tab pos="533400" algn="l"/>
              </a:tabLst>
              <a:defRPr sz="2000" b="0" i="0">
                <a:solidFill>
                  <a:schemeClr val="tx1"/>
                </a:solidFill>
                <a:latin typeface="+mn-lt"/>
              </a:defRPr>
            </a:lvl7pPr>
            <a:lvl8pPr marL="0" indent="0" algn="l">
              <a:lnSpc>
                <a:spcPct val="100000"/>
              </a:lnSpc>
              <a:spcBef>
                <a:spcPts val="0"/>
              </a:spcBef>
              <a:spcAft>
                <a:spcPts val="0"/>
              </a:spcAft>
              <a:buFont typeface="Arial" panose="020B0604020202020204" pitchFamily="34" charset="0"/>
              <a:buNone/>
              <a:tabLst>
                <a:tab pos="533400" algn="l"/>
              </a:tabLst>
              <a:defRPr sz="2000" b="0" i="0">
                <a:solidFill>
                  <a:schemeClr val="tx1"/>
                </a:solidFill>
                <a:latin typeface="+mn-lt"/>
              </a:defRPr>
            </a:lvl8pPr>
            <a:lvl9pPr marL="0" indent="0" algn="l">
              <a:lnSpc>
                <a:spcPct val="100000"/>
              </a:lnSpc>
              <a:spcBef>
                <a:spcPts val="0"/>
              </a:spcBef>
              <a:spcAft>
                <a:spcPts val="0"/>
              </a:spcAft>
              <a:buFont typeface="Arial" panose="020B0604020202020204" pitchFamily="34" charset="0"/>
              <a:buNone/>
              <a:tabLst>
                <a:tab pos="533400" algn="l"/>
              </a:tabLst>
              <a:defRPr sz="2000" b="0" i="0">
                <a:solidFill>
                  <a:schemeClr val="tx1"/>
                </a:solidFill>
                <a:latin typeface="+mn-lt"/>
              </a:defRPr>
            </a:lvl9pPr>
          </a:lstStyle>
          <a:p>
            <a:pPr lvl="0"/>
            <a:r>
              <a:rPr lang="de-DE" dirty="0"/>
              <a:t>00</a:t>
            </a:r>
            <a:br>
              <a:rPr lang="de-DE" dirty="0"/>
            </a:br>
            <a:r>
              <a:rPr lang="de-DE" dirty="0"/>
              <a:t>Aktuelles Kapitel</a:t>
            </a:r>
            <a:br>
              <a:rPr lang="de-DE" dirty="0"/>
            </a:br>
            <a:r>
              <a:rPr lang="de-DE" dirty="0"/>
              <a:t>in 1–2 Zeilen</a:t>
            </a:r>
          </a:p>
          <a:p>
            <a:pPr lvl="1"/>
            <a:r>
              <a:rPr lang="de-DE" dirty="0"/>
              <a:t>Zweite Ebene</a:t>
            </a:r>
          </a:p>
        </p:txBody>
      </p:sp>
    </p:spTree>
    <p:extLst>
      <p:ext uri="{BB962C8B-B14F-4D97-AF65-F5344CB8AC3E}">
        <p14:creationId xmlns:p14="http://schemas.microsoft.com/office/powerpoint/2010/main" val="2406043849"/>
      </p:ext>
    </p:extLst>
  </p:cSld>
  <p:clrMapOvr>
    <a:masterClrMapping/>
  </p:clrMapOvr>
  <p:extLst>
    <p:ext uri="{DCECCB84-F9BA-43D5-87BE-67443E8EF086}">
      <p15:sldGuideLst xmlns:p15="http://schemas.microsoft.com/office/powerpoint/2012/main"/>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Kapiteltrenner mit Bild">
    <p:spTree>
      <p:nvGrpSpPr>
        <p:cNvPr id="1" name=""/>
        <p:cNvGrpSpPr/>
        <p:nvPr/>
      </p:nvGrpSpPr>
      <p:grpSpPr>
        <a:xfrm>
          <a:off x="0" y="0"/>
          <a:ext cx="0" cy="0"/>
          <a:chOff x="0" y="0"/>
          <a:chExt cx="0" cy="0"/>
        </a:xfrm>
      </p:grpSpPr>
      <p:sp>
        <p:nvSpPr>
          <p:cNvPr id="19" name="Bildplatzhalter 18">
            <a:extLst>
              <a:ext uri="{FF2B5EF4-FFF2-40B4-BE49-F238E27FC236}">
                <a16:creationId xmlns:a16="http://schemas.microsoft.com/office/drawing/2014/main" id="{CF063B23-E6E8-4070-9647-3CDF5F6434DA}"/>
              </a:ext>
            </a:extLst>
          </p:cNvPr>
          <p:cNvSpPr>
            <a:spLocks noGrp="1"/>
          </p:cNvSpPr>
          <p:nvPr>
            <p:ph type="pic" sz="quarter" idx="11" hasCustomPrompt="1"/>
          </p:nvPr>
        </p:nvSpPr>
        <p:spPr bwMode="gray">
          <a:xfrm>
            <a:off x="6312024" y="0"/>
            <a:ext cx="5879976" cy="6858000"/>
          </a:xfrm>
          <a:prstGeom prst="rect">
            <a:avLst/>
          </a:prstGeom>
          <a:solidFill>
            <a:schemeClr val="bg1">
              <a:lumMod val="95000"/>
            </a:schemeClr>
          </a:solidFill>
        </p:spPr>
        <p:txBody>
          <a:bodyPr wrap="square" tIns="0" bIns="864000" anchor="ctr">
            <a:noAutofit/>
          </a:bodyPr>
          <a:lstStyle>
            <a:lvl1pPr marL="0" indent="0" algn="ctr">
              <a:spcAft>
                <a:spcPts val="0"/>
              </a:spcAft>
              <a:buFont typeface="Arial" panose="020B0604020202020204" pitchFamily="34" charset="0"/>
              <a:buNone/>
              <a:defRPr sz="1200" b="0">
                <a:solidFill>
                  <a:schemeClr val="tx1"/>
                </a:solidFill>
                <a:latin typeface="+mn-lt"/>
              </a:defRPr>
            </a:lvl1pPr>
            <a:lvl2pPr marL="0" indent="0" algn="ctr">
              <a:spcAft>
                <a:spcPts val="0"/>
              </a:spcAft>
              <a:buFont typeface="Arial" panose="020B0604020202020204" pitchFamily="34" charset="0"/>
              <a:buNone/>
              <a:defRPr sz="1200" b="0">
                <a:solidFill>
                  <a:schemeClr val="tx1"/>
                </a:solidFill>
                <a:latin typeface="+mn-lt"/>
              </a:defRPr>
            </a:lvl2pPr>
            <a:lvl3pPr marL="0" indent="0" algn="ctr">
              <a:spcAft>
                <a:spcPts val="0"/>
              </a:spcAft>
              <a:buNone/>
              <a:defRPr sz="1200" b="0">
                <a:solidFill>
                  <a:schemeClr val="tx1"/>
                </a:solidFill>
                <a:latin typeface="+mn-lt"/>
              </a:defRPr>
            </a:lvl3pPr>
            <a:lvl4pPr marL="0" indent="0" algn="ctr">
              <a:spcAft>
                <a:spcPts val="0"/>
              </a:spcAft>
              <a:buNone/>
              <a:defRPr sz="1200" b="0">
                <a:solidFill>
                  <a:schemeClr val="tx1"/>
                </a:solidFill>
                <a:latin typeface="+mn-lt"/>
              </a:defRPr>
            </a:lvl4pPr>
            <a:lvl5pPr marL="0" indent="0" algn="ctr">
              <a:spcAft>
                <a:spcPts val="0"/>
              </a:spcAft>
              <a:buNone/>
              <a:defRPr sz="1200" b="0">
                <a:solidFill>
                  <a:schemeClr val="tx1"/>
                </a:solidFill>
                <a:latin typeface="+mn-lt"/>
              </a:defRPr>
            </a:lvl5pPr>
            <a:lvl6pPr marL="0" indent="0" algn="ctr">
              <a:spcAft>
                <a:spcPts val="0"/>
              </a:spcAft>
              <a:buNone/>
              <a:defRPr sz="1200" b="0">
                <a:solidFill>
                  <a:schemeClr val="tx1"/>
                </a:solidFill>
                <a:latin typeface="+mn-lt"/>
              </a:defRPr>
            </a:lvl6pPr>
            <a:lvl7pPr marL="0" indent="0" algn="ctr">
              <a:spcAft>
                <a:spcPts val="0"/>
              </a:spcAft>
              <a:buNone/>
              <a:defRPr sz="1200" b="0">
                <a:solidFill>
                  <a:schemeClr val="tx1"/>
                </a:solidFill>
                <a:latin typeface="+mn-lt"/>
              </a:defRPr>
            </a:lvl7pPr>
            <a:lvl8pPr marL="0" indent="0" algn="ctr">
              <a:spcAft>
                <a:spcPts val="0"/>
              </a:spcAft>
              <a:buNone/>
              <a:defRPr sz="1200" b="0">
                <a:solidFill>
                  <a:schemeClr val="tx1"/>
                </a:solidFill>
                <a:latin typeface="+mn-lt"/>
              </a:defRPr>
            </a:lvl8pPr>
            <a:lvl9pPr marL="0" indent="0" algn="ctr">
              <a:spcAft>
                <a:spcPts val="0"/>
              </a:spcAft>
              <a:buNone/>
              <a:defRPr sz="1200" b="0">
                <a:solidFill>
                  <a:schemeClr val="tx1"/>
                </a:solidFill>
                <a:latin typeface="+mn-lt"/>
              </a:defRPr>
            </a:lvl9pPr>
          </a:lstStyle>
          <a:p>
            <a:pPr lvl="0"/>
            <a:r>
              <a:rPr lang="de-DE" dirty="0"/>
              <a:t> </a:t>
            </a:r>
          </a:p>
        </p:txBody>
      </p:sp>
      <p:sp>
        <p:nvSpPr>
          <p:cNvPr id="15" name="Textplatzhalter 14">
            <a:extLst>
              <a:ext uri="{FF2B5EF4-FFF2-40B4-BE49-F238E27FC236}">
                <a16:creationId xmlns:a16="http://schemas.microsoft.com/office/drawing/2014/main" id="{7CDFD05A-0F4A-4EBE-BB53-22BBAA438A92}"/>
              </a:ext>
            </a:extLst>
          </p:cNvPr>
          <p:cNvSpPr>
            <a:spLocks noGrp="1"/>
          </p:cNvSpPr>
          <p:nvPr>
            <p:ph type="body" sz="quarter" idx="12" hasCustomPrompt="1"/>
          </p:nvPr>
        </p:nvSpPr>
        <p:spPr bwMode="gray">
          <a:xfrm>
            <a:off x="0" y="1845909"/>
            <a:ext cx="5879976" cy="2559877"/>
          </a:xfrm>
          <a:custGeom>
            <a:avLst/>
            <a:gdLst>
              <a:gd name="connsiteX0" fmla="*/ 0 w 5879976"/>
              <a:gd name="connsiteY0" fmla="*/ 0 h 2559877"/>
              <a:gd name="connsiteX1" fmla="*/ 5879976 w 5879976"/>
              <a:gd name="connsiteY1" fmla="*/ 0 h 2559877"/>
              <a:gd name="connsiteX2" fmla="*/ 5879976 w 5879976"/>
              <a:gd name="connsiteY2" fmla="*/ 2559877 h 2559877"/>
              <a:gd name="connsiteX3" fmla="*/ 0 w 5879976"/>
              <a:gd name="connsiteY3" fmla="*/ 2559877 h 2559877"/>
              <a:gd name="connsiteX4" fmla="*/ 0 w 5879976"/>
              <a:gd name="connsiteY4" fmla="*/ 0 h 2559877"/>
              <a:gd name="connsiteX0" fmla="*/ 6474 w 5886450"/>
              <a:gd name="connsiteY0" fmla="*/ 0 h 2559877"/>
              <a:gd name="connsiteX1" fmla="*/ 5886450 w 5886450"/>
              <a:gd name="connsiteY1" fmla="*/ 0 h 2559877"/>
              <a:gd name="connsiteX2" fmla="*/ 5886450 w 5886450"/>
              <a:gd name="connsiteY2" fmla="*/ 2559877 h 2559877"/>
              <a:gd name="connsiteX3" fmla="*/ 6474 w 5886450"/>
              <a:gd name="connsiteY3" fmla="*/ 2559877 h 2559877"/>
              <a:gd name="connsiteX4" fmla="*/ 0 w 5886450"/>
              <a:gd name="connsiteY4" fmla="*/ 954441 h 2559877"/>
              <a:gd name="connsiteX5" fmla="*/ 6474 w 5886450"/>
              <a:gd name="connsiteY5" fmla="*/ 0 h 2559877"/>
              <a:gd name="connsiteX0" fmla="*/ 0 w 5886450"/>
              <a:gd name="connsiteY0" fmla="*/ 954441 h 2559877"/>
              <a:gd name="connsiteX1" fmla="*/ 6474 w 5886450"/>
              <a:gd name="connsiteY1" fmla="*/ 0 h 2559877"/>
              <a:gd name="connsiteX2" fmla="*/ 5886450 w 5886450"/>
              <a:gd name="connsiteY2" fmla="*/ 0 h 2559877"/>
              <a:gd name="connsiteX3" fmla="*/ 5886450 w 5886450"/>
              <a:gd name="connsiteY3" fmla="*/ 2559877 h 2559877"/>
              <a:gd name="connsiteX4" fmla="*/ 6474 w 5886450"/>
              <a:gd name="connsiteY4" fmla="*/ 2559877 h 2559877"/>
              <a:gd name="connsiteX5" fmla="*/ 91440 w 5886450"/>
              <a:gd name="connsiteY5" fmla="*/ 1045881 h 2559877"/>
              <a:gd name="connsiteX0" fmla="*/ 0 w 5886450"/>
              <a:gd name="connsiteY0" fmla="*/ 954441 h 2559877"/>
              <a:gd name="connsiteX1" fmla="*/ 6474 w 5886450"/>
              <a:gd name="connsiteY1" fmla="*/ 0 h 2559877"/>
              <a:gd name="connsiteX2" fmla="*/ 5886450 w 5886450"/>
              <a:gd name="connsiteY2" fmla="*/ 0 h 2559877"/>
              <a:gd name="connsiteX3" fmla="*/ 5886450 w 5886450"/>
              <a:gd name="connsiteY3" fmla="*/ 2559877 h 2559877"/>
              <a:gd name="connsiteX4" fmla="*/ 6474 w 5886450"/>
              <a:gd name="connsiteY4" fmla="*/ 2559877 h 2559877"/>
              <a:gd name="connsiteX0" fmla="*/ 0 w 5879976"/>
              <a:gd name="connsiteY0" fmla="*/ 0 h 2559877"/>
              <a:gd name="connsiteX1" fmla="*/ 5879976 w 5879976"/>
              <a:gd name="connsiteY1" fmla="*/ 0 h 2559877"/>
              <a:gd name="connsiteX2" fmla="*/ 5879976 w 5879976"/>
              <a:gd name="connsiteY2" fmla="*/ 2559877 h 2559877"/>
              <a:gd name="connsiteX3" fmla="*/ 0 w 5879976"/>
              <a:gd name="connsiteY3" fmla="*/ 2559877 h 2559877"/>
            </a:gdLst>
            <a:ahLst/>
            <a:cxnLst>
              <a:cxn ang="0">
                <a:pos x="connsiteX0" y="connsiteY0"/>
              </a:cxn>
              <a:cxn ang="0">
                <a:pos x="connsiteX1" y="connsiteY1"/>
              </a:cxn>
              <a:cxn ang="0">
                <a:pos x="connsiteX2" y="connsiteY2"/>
              </a:cxn>
              <a:cxn ang="0">
                <a:pos x="connsiteX3" y="connsiteY3"/>
              </a:cxn>
            </a:cxnLst>
            <a:rect l="l" t="t" r="r" b="b"/>
            <a:pathLst>
              <a:path w="5879976" h="2559877">
                <a:moveTo>
                  <a:pt x="0" y="0"/>
                </a:moveTo>
                <a:lnTo>
                  <a:pt x="5879976" y="0"/>
                </a:lnTo>
                <a:lnTo>
                  <a:pt x="5879976" y="2559877"/>
                </a:lnTo>
                <a:lnTo>
                  <a:pt x="0" y="2559877"/>
                </a:lnTo>
              </a:path>
            </a:pathLst>
          </a:custGeom>
          <a:ln w="38100">
            <a:solidFill>
              <a:schemeClr val="accent4"/>
            </a:solidFill>
            <a:miter lim="800000"/>
          </a:ln>
        </p:spPr>
        <p:txBody>
          <a:bodyPr wrap="square" lIns="576000" tIns="216000" rIns="216000" bIns="216000">
            <a:spAutoFit/>
          </a:bodyPr>
          <a:lstStyle>
            <a:lvl1pPr marL="0" indent="0">
              <a:lnSpc>
                <a:spcPct val="100000"/>
              </a:lnSpc>
              <a:spcBef>
                <a:spcPts val="0"/>
              </a:spcBef>
              <a:spcAft>
                <a:spcPts val="1200"/>
              </a:spcAft>
              <a:buFont typeface="Arial" panose="020B0604020202020204" pitchFamily="34" charset="0"/>
              <a:buNone/>
              <a:defRPr sz="3600">
                <a:solidFill>
                  <a:schemeClr val="accent4"/>
                </a:solidFill>
              </a:defRPr>
            </a:lvl1pPr>
            <a:lvl2pPr marL="0" indent="0">
              <a:lnSpc>
                <a:spcPct val="100000"/>
              </a:lnSpc>
              <a:spcBef>
                <a:spcPts val="0"/>
              </a:spcBef>
              <a:spcAft>
                <a:spcPts val="1200"/>
              </a:spcAft>
              <a:buFont typeface="Arial" panose="020B0604020202020204" pitchFamily="34" charset="0"/>
              <a:buNone/>
              <a:defRPr sz="2000"/>
            </a:lvl2pPr>
            <a:lvl3pPr marL="0" indent="0">
              <a:lnSpc>
                <a:spcPct val="100000"/>
              </a:lnSpc>
              <a:spcBef>
                <a:spcPts val="0"/>
              </a:spcBef>
              <a:spcAft>
                <a:spcPts val="1200"/>
              </a:spcAft>
              <a:buNone/>
              <a:defRPr sz="2000"/>
            </a:lvl3pPr>
            <a:lvl4pPr marL="0" indent="0">
              <a:lnSpc>
                <a:spcPct val="100000"/>
              </a:lnSpc>
              <a:spcBef>
                <a:spcPts val="0"/>
              </a:spcBef>
              <a:spcAft>
                <a:spcPts val="1200"/>
              </a:spcAft>
              <a:buNone/>
              <a:defRPr sz="2000"/>
            </a:lvl4pPr>
            <a:lvl5pPr marL="0" indent="0">
              <a:lnSpc>
                <a:spcPct val="100000"/>
              </a:lnSpc>
              <a:spcBef>
                <a:spcPts val="0"/>
              </a:spcBef>
              <a:spcAft>
                <a:spcPts val="1200"/>
              </a:spcAft>
              <a:buNone/>
              <a:defRPr sz="2000"/>
            </a:lvl5pPr>
            <a:lvl6pPr marL="0" indent="0">
              <a:lnSpc>
                <a:spcPct val="100000"/>
              </a:lnSpc>
              <a:spcBef>
                <a:spcPts val="0"/>
              </a:spcBef>
              <a:spcAft>
                <a:spcPts val="1200"/>
              </a:spcAft>
              <a:buNone/>
              <a:defRPr sz="2000"/>
            </a:lvl6pPr>
            <a:lvl7pPr marL="0" indent="0">
              <a:lnSpc>
                <a:spcPct val="100000"/>
              </a:lnSpc>
              <a:spcBef>
                <a:spcPts val="0"/>
              </a:spcBef>
              <a:spcAft>
                <a:spcPts val="1200"/>
              </a:spcAft>
              <a:buNone/>
              <a:defRPr sz="2000"/>
            </a:lvl7pPr>
            <a:lvl8pPr marL="0" indent="0">
              <a:lnSpc>
                <a:spcPct val="100000"/>
              </a:lnSpc>
              <a:spcBef>
                <a:spcPts val="0"/>
              </a:spcBef>
              <a:spcAft>
                <a:spcPts val="1200"/>
              </a:spcAft>
              <a:buNone/>
              <a:defRPr sz="2000"/>
            </a:lvl8pPr>
            <a:lvl9pPr marL="0" indent="0">
              <a:lnSpc>
                <a:spcPct val="100000"/>
              </a:lnSpc>
              <a:spcBef>
                <a:spcPts val="0"/>
              </a:spcBef>
              <a:spcAft>
                <a:spcPts val="1200"/>
              </a:spcAft>
              <a:buNone/>
              <a:defRPr sz="2000"/>
            </a:lvl9pPr>
          </a:lstStyle>
          <a:p>
            <a:pPr lvl="0"/>
            <a:r>
              <a:rPr lang="de-DE" dirty="0"/>
              <a:t>00</a:t>
            </a:r>
            <a:br>
              <a:rPr lang="de-DE" dirty="0"/>
            </a:br>
            <a:r>
              <a:rPr lang="de-DE" dirty="0"/>
              <a:t>Aktuelles Kapitel</a:t>
            </a:r>
            <a:br>
              <a:rPr lang="de-DE" dirty="0"/>
            </a:br>
            <a:r>
              <a:rPr lang="de-DE" dirty="0"/>
              <a:t>in 1–2 Zeilen</a:t>
            </a:r>
          </a:p>
          <a:p>
            <a:pPr lvl="1"/>
            <a:r>
              <a:rPr lang="de-DE" dirty="0"/>
              <a:t>Zweite Ebene</a:t>
            </a:r>
          </a:p>
        </p:txBody>
      </p:sp>
    </p:spTree>
    <p:extLst>
      <p:ext uri="{BB962C8B-B14F-4D97-AF65-F5344CB8AC3E}">
        <p14:creationId xmlns:p14="http://schemas.microsoft.com/office/powerpoint/2010/main" val="4204332588"/>
      </p:ext>
    </p:extLst>
  </p:cSld>
  <p:clrMapOvr>
    <a:masterClrMapping/>
  </p:clrMapOvr>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el und Inhalt">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931C4141-AF01-4961-A030-0C8919B010E2}"/>
              </a:ext>
            </a:extLst>
          </p:cNvPr>
          <p:cNvSpPr>
            <a:spLocks noGrp="1"/>
          </p:cNvSpPr>
          <p:nvPr>
            <p:ph type="dt" sz="half" idx="15"/>
          </p:nvPr>
        </p:nvSpPr>
        <p:spPr bwMode="gray"/>
        <p:txBody>
          <a:bodyPr/>
          <a:lstStyle/>
          <a:p>
            <a:fld id="{D0271B36-D9E0-4793-A81D-024E39B04E39}" type="datetime1">
              <a:rPr lang="de-DE" smtClean="0"/>
              <a:t>18.08.2023</a:t>
            </a:fld>
            <a:endParaRPr lang="de-DE" dirty="0"/>
          </a:p>
        </p:txBody>
      </p:sp>
      <p:sp>
        <p:nvSpPr>
          <p:cNvPr id="4" name="Fußzeilenplatzhalter 3">
            <a:extLst>
              <a:ext uri="{FF2B5EF4-FFF2-40B4-BE49-F238E27FC236}">
                <a16:creationId xmlns:a16="http://schemas.microsoft.com/office/drawing/2014/main" id="{4BC8158F-8AD4-4FB7-9618-3B3B62C00910}"/>
              </a:ext>
            </a:extLst>
          </p:cNvPr>
          <p:cNvSpPr>
            <a:spLocks noGrp="1"/>
          </p:cNvSpPr>
          <p:nvPr>
            <p:ph type="ftr" sz="quarter" idx="16"/>
          </p:nvPr>
        </p:nvSpPr>
        <p:spPr bwMode="gray"/>
        <p:txBody>
          <a:bodyPr/>
          <a:lstStyle/>
          <a:p>
            <a:endParaRPr lang="de-DE" dirty="0"/>
          </a:p>
        </p:txBody>
      </p:sp>
      <p:sp>
        <p:nvSpPr>
          <p:cNvPr id="5" name="Foliennummernplatzhalter 4">
            <a:extLst>
              <a:ext uri="{FF2B5EF4-FFF2-40B4-BE49-F238E27FC236}">
                <a16:creationId xmlns:a16="http://schemas.microsoft.com/office/drawing/2014/main" id="{7D620E20-3C15-4A15-A316-C76E343E8827}"/>
              </a:ext>
            </a:extLst>
          </p:cNvPr>
          <p:cNvSpPr>
            <a:spLocks noGrp="1"/>
          </p:cNvSpPr>
          <p:nvPr>
            <p:ph type="sldNum" sz="quarter" idx="17"/>
          </p:nvPr>
        </p:nvSpPr>
        <p:spPr bwMode="gray"/>
        <p:txBody>
          <a:bodyPr/>
          <a:lstStyle/>
          <a:p>
            <a:fld id="{443B15C8-972D-49F6-9B7C-5A2154A8C95F}" type="slidenum">
              <a:rPr lang="de-DE" smtClean="0"/>
              <a:pPr/>
              <a:t>‹Nr.›</a:t>
            </a:fld>
            <a:endParaRPr lang="de-DE" dirty="0"/>
          </a:p>
        </p:txBody>
      </p:sp>
      <p:sp>
        <p:nvSpPr>
          <p:cNvPr id="10" name="Quelle"/>
          <p:cNvSpPr>
            <a:spLocks noGrp="1"/>
          </p:cNvSpPr>
          <p:nvPr>
            <p:ph type="body" sz="quarter" idx="13" hasCustomPrompt="1"/>
          </p:nvPr>
        </p:nvSpPr>
        <p:spPr bwMode="gray">
          <a:xfrm>
            <a:off x="407368" y="6381328"/>
            <a:ext cx="5472732" cy="216000"/>
          </a:xfrm>
        </p:spPr>
        <p:txBody>
          <a:bodyPr bIns="46800" anchor="b"/>
          <a:lstStyle>
            <a:lvl1pPr marL="0" indent="0">
              <a:lnSpc>
                <a:spcPct val="100000"/>
              </a:lnSpc>
              <a:spcBef>
                <a:spcPts val="0"/>
              </a:spcBef>
              <a:spcAft>
                <a:spcPts val="0"/>
              </a:spcAft>
              <a:buFont typeface="Arial" panose="020B0604020202020204" pitchFamily="34" charset="0"/>
              <a:buNone/>
              <a:defRPr sz="900" b="0">
                <a:solidFill>
                  <a:srgbClr val="5D6C73"/>
                </a:solidFill>
                <a:latin typeface="+mn-lt"/>
              </a:defRPr>
            </a:lvl1pPr>
            <a:lvl2pPr marL="0" indent="0">
              <a:lnSpc>
                <a:spcPct val="100000"/>
              </a:lnSpc>
              <a:spcBef>
                <a:spcPts val="0"/>
              </a:spcBef>
              <a:spcAft>
                <a:spcPts val="0"/>
              </a:spcAft>
              <a:buFont typeface="Arial" panose="020B0604020202020204" pitchFamily="34" charset="0"/>
              <a:buNone/>
              <a:defRPr sz="900" b="0">
                <a:solidFill>
                  <a:srgbClr val="5D6C73"/>
                </a:solidFill>
                <a:latin typeface="+mn-lt"/>
              </a:defRPr>
            </a:lvl2pPr>
            <a:lvl3pPr marL="0" indent="0">
              <a:lnSpc>
                <a:spcPct val="100000"/>
              </a:lnSpc>
              <a:spcBef>
                <a:spcPts val="0"/>
              </a:spcBef>
              <a:spcAft>
                <a:spcPts val="0"/>
              </a:spcAft>
              <a:buNone/>
              <a:defRPr sz="900" b="0">
                <a:solidFill>
                  <a:srgbClr val="5D6C73"/>
                </a:solidFill>
                <a:latin typeface="+mn-lt"/>
              </a:defRPr>
            </a:lvl3pPr>
            <a:lvl4pPr marL="0" indent="0">
              <a:lnSpc>
                <a:spcPct val="100000"/>
              </a:lnSpc>
              <a:spcBef>
                <a:spcPts val="0"/>
              </a:spcBef>
              <a:spcAft>
                <a:spcPts val="0"/>
              </a:spcAft>
              <a:buNone/>
              <a:defRPr sz="900" b="0">
                <a:solidFill>
                  <a:srgbClr val="5D6C73"/>
                </a:solidFill>
                <a:latin typeface="+mn-lt"/>
              </a:defRPr>
            </a:lvl4pPr>
            <a:lvl5pPr marL="0" indent="0">
              <a:lnSpc>
                <a:spcPct val="100000"/>
              </a:lnSpc>
              <a:spcBef>
                <a:spcPts val="0"/>
              </a:spcBef>
              <a:spcAft>
                <a:spcPts val="0"/>
              </a:spcAft>
              <a:buNone/>
              <a:defRPr sz="900" b="0">
                <a:solidFill>
                  <a:srgbClr val="5D6C73"/>
                </a:solidFill>
                <a:latin typeface="+mn-lt"/>
              </a:defRPr>
            </a:lvl5pPr>
            <a:lvl6pPr marL="0" indent="0">
              <a:lnSpc>
                <a:spcPct val="100000"/>
              </a:lnSpc>
              <a:spcBef>
                <a:spcPts val="0"/>
              </a:spcBef>
              <a:spcAft>
                <a:spcPts val="0"/>
              </a:spcAft>
              <a:buNone/>
              <a:defRPr sz="900" b="0">
                <a:solidFill>
                  <a:srgbClr val="5D6C73"/>
                </a:solidFill>
                <a:latin typeface="+mn-lt"/>
              </a:defRPr>
            </a:lvl6pPr>
            <a:lvl7pPr marL="0" indent="0">
              <a:lnSpc>
                <a:spcPct val="100000"/>
              </a:lnSpc>
              <a:spcBef>
                <a:spcPts val="0"/>
              </a:spcBef>
              <a:spcAft>
                <a:spcPts val="0"/>
              </a:spcAft>
              <a:buNone/>
              <a:defRPr sz="900" b="0">
                <a:solidFill>
                  <a:srgbClr val="5D6C73"/>
                </a:solidFill>
                <a:latin typeface="+mn-lt"/>
              </a:defRPr>
            </a:lvl7pPr>
            <a:lvl8pPr marL="0" indent="0">
              <a:lnSpc>
                <a:spcPct val="100000"/>
              </a:lnSpc>
              <a:spcBef>
                <a:spcPts val="0"/>
              </a:spcBef>
              <a:spcAft>
                <a:spcPts val="0"/>
              </a:spcAft>
              <a:buNone/>
              <a:defRPr sz="900" b="0">
                <a:solidFill>
                  <a:srgbClr val="5D6C73"/>
                </a:solidFill>
                <a:latin typeface="+mn-lt"/>
              </a:defRPr>
            </a:lvl8pPr>
            <a:lvl9pPr marL="0" indent="0">
              <a:lnSpc>
                <a:spcPct val="100000"/>
              </a:lnSpc>
              <a:spcBef>
                <a:spcPts val="0"/>
              </a:spcBef>
              <a:spcAft>
                <a:spcPts val="0"/>
              </a:spcAft>
              <a:buNone/>
              <a:defRPr sz="900" b="0">
                <a:solidFill>
                  <a:srgbClr val="5D6C73"/>
                </a:solidFill>
                <a:latin typeface="+mn-lt"/>
              </a:defRPr>
            </a:lvl9pPr>
          </a:lstStyle>
          <a:p>
            <a:pPr lvl="0"/>
            <a:r>
              <a:rPr lang="de-DE" dirty="0"/>
              <a:t>Fußnote/Quellenangabe</a:t>
            </a:r>
          </a:p>
        </p:txBody>
      </p:sp>
      <p:sp>
        <p:nvSpPr>
          <p:cNvPr id="13" name="Inhaltsplatzhalter 2">
            <a:extLst>
              <a:ext uri="{FF2B5EF4-FFF2-40B4-BE49-F238E27FC236}">
                <a16:creationId xmlns:a16="http://schemas.microsoft.com/office/drawing/2014/main" id="{22D10AAE-E753-4D86-8315-2C9BB6BF66E2}"/>
              </a:ext>
            </a:extLst>
          </p:cNvPr>
          <p:cNvSpPr>
            <a:spLocks noGrp="1"/>
          </p:cNvSpPr>
          <p:nvPr>
            <p:ph sz="half" idx="1" hasCustomPrompt="1"/>
          </p:nvPr>
        </p:nvSpPr>
        <p:spPr bwMode="gray">
          <a:xfrm>
            <a:off x="407988" y="1557338"/>
            <a:ext cx="11376025" cy="4464050"/>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vl6pPr>
              <a:defRPr>
                <a:solidFill>
                  <a:schemeClr val="tx1"/>
                </a:solidFill>
              </a:defRPr>
            </a:lvl6pPr>
            <a:lvl7pPr>
              <a:defRPr>
                <a:solidFill>
                  <a:schemeClr val="tx1"/>
                </a:solidFill>
              </a:defRPr>
            </a:lvl7pPr>
            <a:lvl8pPr>
              <a:defRPr>
                <a:solidFill>
                  <a:schemeClr val="tx1"/>
                </a:solidFill>
              </a:defRPr>
            </a:lvl8pPr>
            <a:lvl9pPr>
              <a:defRPr>
                <a:solidFill>
                  <a:schemeClr val="tx1"/>
                </a:solidFill>
              </a:defRPr>
            </a:lvl9pPr>
          </a:lstStyle>
          <a:p>
            <a:pPr lvl="0"/>
            <a:r>
              <a:rPr lang="de-DE" dirty="0"/>
              <a:t>Nutzen Sie die Buttons „Listenebene erhöhen/verringern“ auf dem Register Start, um zwischen den eingerichteten Textebenen zu wechseln. Text durch Klicken bearbeiten.</a:t>
            </a:r>
          </a:p>
          <a:p>
            <a:pPr lvl="1"/>
            <a:r>
              <a:rPr lang="de-DE" dirty="0"/>
              <a:t>Zweite Ebene</a:t>
            </a:r>
          </a:p>
          <a:p>
            <a:pPr lvl="2"/>
            <a:r>
              <a:rPr lang="de-DE" dirty="0"/>
              <a:t>Dritte Ebene</a:t>
            </a:r>
          </a:p>
          <a:p>
            <a:pPr lvl="3"/>
            <a:r>
              <a:rPr lang="de-DE" dirty="0"/>
              <a:t>Vierte Ebene</a:t>
            </a:r>
          </a:p>
          <a:p>
            <a:pPr lvl="4"/>
            <a:r>
              <a:rPr lang="de-DE" dirty="0"/>
              <a:t>Fünfte Ebene</a:t>
            </a:r>
          </a:p>
          <a:p>
            <a:pPr lvl="5"/>
            <a:r>
              <a:rPr lang="de-DE" dirty="0"/>
              <a:t>Sechste Ebene</a:t>
            </a:r>
          </a:p>
          <a:p>
            <a:pPr lvl="6"/>
            <a:r>
              <a:rPr lang="de-DE" dirty="0"/>
              <a:t>Siebte Ebene</a:t>
            </a:r>
          </a:p>
          <a:p>
            <a:pPr lvl="7"/>
            <a:r>
              <a:rPr lang="de-DE" dirty="0"/>
              <a:t>Achte Ebene</a:t>
            </a:r>
          </a:p>
          <a:p>
            <a:pPr lvl="8"/>
            <a:r>
              <a:rPr lang="de-DE" dirty="0"/>
              <a:t>Neunte Ebene</a:t>
            </a:r>
          </a:p>
        </p:txBody>
      </p:sp>
      <p:sp>
        <p:nvSpPr>
          <p:cNvPr id="14" name="Untertitel">
            <a:extLst>
              <a:ext uri="{FF2B5EF4-FFF2-40B4-BE49-F238E27FC236}">
                <a16:creationId xmlns:a16="http://schemas.microsoft.com/office/drawing/2014/main" id="{ED9C4342-429C-4718-91C2-3FD1BD4A9A04}"/>
              </a:ext>
            </a:extLst>
          </p:cNvPr>
          <p:cNvSpPr>
            <a:spLocks noGrp="1"/>
          </p:cNvSpPr>
          <p:nvPr>
            <p:ph type="body" sz="quarter" idx="14" hasCustomPrompt="1"/>
          </p:nvPr>
        </p:nvSpPr>
        <p:spPr bwMode="gray">
          <a:xfrm>
            <a:off x="408632" y="260680"/>
            <a:ext cx="11376000" cy="288000"/>
          </a:xfrm>
        </p:spPr>
        <p:txBody>
          <a:bodyPr tIns="0" bIns="0" anchor="b" anchorCtr="0"/>
          <a:lstStyle>
            <a:lvl1pPr marL="0" indent="0">
              <a:lnSpc>
                <a:spcPct val="100000"/>
              </a:lnSpc>
              <a:spcBef>
                <a:spcPts val="0"/>
              </a:spcBef>
              <a:spcAft>
                <a:spcPts val="0"/>
              </a:spcAft>
              <a:buFont typeface="Arial" panose="020B0604020202020204" pitchFamily="34" charset="0"/>
              <a:buNone/>
              <a:defRPr sz="1400" b="1" i="0" cap="all" baseline="0">
                <a:solidFill>
                  <a:srgbClr val="E3000F"/>
                </a:solidFill>
                <a:latin typeface="+mn-lt"/>
              </a:defRPr>
            </a:lvl1pPr>
            <a:lvl2pPr marL="0" indent="0">
              <a:lnSpc>
                <a:spcPct val="100000"/>
              </a:lnSpc>
              <a:spcBef>
                <a:spcPts val="0"/>
              </a:spcBef>
              <a:spcAft>
                <a:spcPts val="0"/>
              </a:spcAft>
              <a:buFont typeface="Arial" panose="020B0604020202020204" pitchFamily="34" charset="0"/>
              <a:buNone/>
              <a:defRPr sz="1400" b="1" i="0" cap="all" baseline="0">
                <a:solidFill>
                  <a:srgbClr val="E3000F"/>
                </a:solidFill>
                <a:latin typeface="+mn-lt"/>
              </a:defRPr>
            </a:lvl2pPr>
            <a:lvl3pPr marL="0" indent="0">
              <a:lnSpc>
                <a:spcPct val="100000"/>
              </a:lnSpc>
              <a:spcBef>
                <a:spcPts val="0"/>
              </a:spcBef>
              <a:spcAft>
                <a:spcPts val="0"/>
              </a:spcAft>
              <a:buNone/>
              <a:defRPr sz="1400" b="1" i="0" cap="all" baseline="0">
                <a:solidFill>
                  <a:srgbClr val="E3000F"/>
                </a:solidFill>
                <a:latin typeface="+mn-lt"/>
              </a:defRPr>
            </a:lvl3pPr>
            <a:lvl4pPr marL="0" indent="0">
              <a:lnSpc>
                <a:spcPct val="100000"/>
              </a:lnSpc>
              <a:spcBef>
                <a:spcPts val="0"/>
              </a:spcBef>
              <a:spcAft>
                <a:spcPts val="0"/>
              </a:spcAft>
              <a:buNone/>
              <a:defRPr sz="1400" b="1" i="0" cap="all" baseline="0">
                <a:solidFill>
                  <a:srgbClr val="E3000F"/>
                </a:solidFill>
                <a:latin typeface="+mn-lt"/>
              </a:defRPr>
            </a:lvl4pPr>
            <a:lvl5pPr marL="0" indent="0">
              <a:lnSpc>
                <a:spcPct val="100000"/>
              </a:lnSpc>
              <a:spcBef>
                <a:spcPts val="0"/>
              </a:spcBef>
              <a:spcAft>
                <a:spcPts val="0"/>
              </a:spcAft>
              <a:buNone/>
              <a:defRPr sz="1400" b="1" i="0" cap="all" baseline="0">
                <a:solidFill>
                  <a:srgbClr val="E3000F"/>
                </a:solidFill>
                <a:latin typeface="+mn-lt"/>
              </a:defRPr>
            </a:lvl5pPr>
            <a:lvl6pPr marL="0" indent="0">
              <a:lnSpc>
                <a:spcPct val="100000"/>
              </a:lnSpc>
              <a:spcBef>
                <a:spcPts val="0"/>
              </a:spcBef>
              <a:spcAft>
                <a:spcPts val="0"/>
              </a:spcAft>
              <a:buNone/>
              <a:defRPr sz="1400" b="1" i="0" cap="all" baseline="0">
                <a:solidFill>
                  <a:srgbClr val="E3000F"/>
                </a:solidFill>
                <a:latin typeface="+mn-lt"/>
              </a:defRPr>
            </a:lvl6pPr>
            <a:lvl7pPr marL="0" indent="0">
              <a:lnSpc>
                <a:spcPct val="100000"/>
              </a:lnSpc>
              <a:spcBef>
                <a:spcPts val="0"/>
              </a:spcBef>
              <a:spcAft>
                <a:spcPts val="0"/>
              </a:spcAft>
              <a:buNone/>
              <a:defRPr sz="1400" b="1" i="0" cap="all" baseline="0">
                <a:solidFill>
                  <a:srgbClr val="E3000F"/>
                </a:solidFill>
                <a:latin typeface="+mn-lt"/>
              </a:defRPr>
            </a:lvl7pPr>
            <a:lvl8pPr marL="0" indent="0">
              <a:lnSpc>
                <a:spcPct val="100000"/>
              </a:lnSpc>
              <a:spcBef>
                <a:spcPts val="0"/>
              </a:spcBef>
              <a:spcAft>
                <a:spcPts val="0"/>
              </a:spcAft>
              <a:buNone/>
              <a:defRPr sz="1400" b="1" i="0" cap="all" baseline="0">
                <a:solidFill>
                  <a:srgbClr val="E3000F"/>
                </a:solidFill>
                <a:latin typeface="+mn-lt"/>
              </a:defRPr>
            </a:lvl8pPr>
            <a:lvl9pPr marL="0" indent="0">
              <a:lnSpc>
                <a:spcPct val="100000"/>
              </a:lnSpc>
              <a:spcBef>
                <a:spcPts val="0"/>
              </a:spcBef>
              <a:spcAft>
                <a:spcPts val="0"/>
              </a:spcAft>
              <a:buNone/>
              <a:defRPr sz="1400" b="1" i="0" cap="all" baseline="0">
                <a:solidFill>
                  <a:srgbClr val="E3000F"/>
                </a:solidFill>
                <a:latin typeface="+mn-lt"/>
              </a:defRPr>
            </a:lvl9pPr>
          </a:lstStyle>
          <a:p>
            <a:pPr lvl="0"/>
            <a:r>
              <a:rPr lang="de-DE" dirty="0"/>
              <a:t>Kapitelüberschrift (Optional)</a:t>
            </a:r>
          </a:p>
        </p:txBody>
      </p:sp>
      <p:sp>
        <p:nvSpPr>
          <p:cNvPr id="15" name="Titel 14">
            <a:extLst>
              <a:ext uri="{FF2B5EF4-FFF2-40B4-BE49-F238E27FC236}">
                <a16:creationId xmlns:a16="http://schemas.microsoft.com/office/drawing/2014/main" id="{AB72A081-6005-47C8-816D-B1DB9C13306F}"/>
              </a:ext>
            </a:extLst>
          </p:cNvPr>
          <p:cNvSpPr>
            <a:spLocks noGrp="1"/>
          </p:cNvSpPr>
          <p:nvPr>
            <p:ph type="title"/>
          </p:nvPr>
        </p:nvSpPr>
        <p:spPr bwMode="gray">
          <a:xfrm>
            <a:off x="407368" y="620768"/>
            <a:ext cx="11376025" cy="720000"/>
          </a:xfrm>
        </p:spPr>
        <p:txBody>
          <a:bodyPr/>
          <a:lstStyle/>
          <a:p>
            <a:r>
              <a:rPr lang="de-DE"/>
              <a:t>Mastertitelformat bearbeiten</a:t>
            </a:r>
            <a:endParaRPr lang="de-DE" dirty="0"/>
          </a:p>
        </p:txBody>
      </p:sp>
    </p:spTree>
    <p:extLst>
      <p:ext uri="{BB962C8B-B14F-4D97-AF65-F5344CB8AC3E}">
        <p14:creationId xmlns:p14="http://schemas.microsoft.com/office/powerpoint/2010/main" val="276490111"/>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Zwei Inhalte">
    <p:spTree>
      <p:nvGrpSpPr>
        <p:cNvPr id="1" name=""/>
        <p:cNvGrpSpPr/>
        <p:nvPr/>
      </p:nvGrpSpPr>
      <p:grpSpPr>
        <a:xfrm>
          <a:off x="0" y="0"/>
          <a:ext cx="0" cy="0"/>
          <a:chOff x="0" y="0"/>
          <a:chExt cx="0" cy="0"/>
        </a:xfrm>
      </p:grpSpPr>
      <p:sp>
        <p:nvSpPr>
          <p:cNvPr id="5" name="Foliennummernplatzhalter 4">
            <a:extLst>
              <a:ext uri="{FF2B5EF4-FFF2-40B4-BE49-F238E27FC236}">
                <a16:creationId xmlns:a16="http://schemas.microsoft.com/office/drawing/2014/main" id="{5196A573-3406-4D78-B3DC-DFDCA0B65DDA}"/>
              </a:ext>
            </a:extLst>
          </p:cNvPr>
          <p:cNvSpPr>
            <a:spLocks noGrp="1"/>
          </p:cNvSpPr>
          <p:nvPr>
            <p:ph type="sldNum" sz="quarter" idx="21"/>
          </p:nvPr>
        </p:nvSpPr>
        <p:spPr bwMode="gray"/>
        <p:txBody>
          <a:bodyPr/>
          <a:lstStyle/>
          <a:p>
            <a:fld id="{443B15C8-972D-49F6-9B7C-5A2154A8C95F}" type="slidenum">
              <a:rPr lang="de-DE" smtClean="0"/>
              <a:pPr/>
              <a:t>‹Nr.›</a:t>
            </a:fld>
            <a:endParaRPr lang="de-DE" dirty="0"/>
          </a:p>
        </p:txBody>
      </p:sp>
      <p:sp>
        <p:nvSpPr>
          <p:cNvPr id="3" name="Datumsplatzhalter 2">
            <a:extLst>
              <a:ext uri="{FF2B5EF4-FFF2-40B4-BE49-F238E27FC236}">
                <a16:creationId xmlns:a16="http://schemas.microsoft.com/office/drawing/2014/main" id="{5F8E0C56-52D4-460D-98F5-9A488E497524}"/>
              </a:ext>
            </a:extLst>
          </p:cNvPr>
          <p:cNvSpPr>
            <a:spLocks noGrp="1"/>
          </p:cNvSpPr>
          <p:nvPr>
            <p:ph type="dt" sz="half" idx="19"/>
          </p:nvPr>
        </p:nvSpPr>
        <p:spPr bwMode="gray"/>
        <p:txBody>
          <a:bodyPr/>
          <a:lstStyle/>
          <a:p>
            <a:fld id="{252E7D54-F4DE-40F4-8536-9A2075C6DFCB}" type="datetime1">
              <a:rPr lang="de-DE" smtClean="0"/>
              <a:t>18.08.2023</a:t>
            </a:fld>
            <a:endParaRPr lang="de-DE" dirty="0"/>
          </a:p>
        </p:txBody>
      </p:sp>
      <p:sp>
        <p:nvSpPr>
          <p:cNvPr id="4" name="Fußzeilenplatzhalter 3">
            <a:extLst>
              <a:ext uri="{FF2B5EF4-FFF2-40B4-BE49-F238E27FC236}">
                <a16:creationId xmlns:a16="http://schemas.microsoft.com/office/drawing/2014/main" id="{77A52DDC-7439-4233-8BBC-A29C5D798C7F}"/>
              </a:ext>
            </a:extLst>
          </p:cNvPr>
          <p:cNvSpPr>
            <a:spLocks noGrp="1"/>
          </p:cNvSpPr>
          <p:nvPr>
            <p:ph type="ftr" sz="quarter" idx="20"/>
          </p:nvPr>
        </p:nvSpPr>
        <p:spPr bwMode="gray"/>
        <p:txBody>
          <a:bodyPr/>
          <a:lstStyle/>
          <a:p>
            <a:endParaRPr lang="de-DE" dirty="0"/>
          </a:p>
        </p:txBody>
      </p:sp>
      <p:sp>
        <p:nvSpPr>
          <p:cNvPr id="15" name="Quelle">
            <a:extLst>
              <a:ext uri="{FF2B5EF4-FFF2-40B4-BE49-F238E27FC236}">
                <a16:creationId xmlns:a16="http://schemas.microsoft.com/office/drawing/2014/main" id="{12B9CD67-17C6-45A1-A724-6293D76FEA0A}"/>
              </a:ext>
            </a:extLst>
          </p:cNvPr>
          <p:cNvSpPr>
            <a:spLocks noGrp="1"/>
          </p:cNvSpPr>
          <p:nvPr>
            <p:ph type="body" sz="quarter" idx="13" hasCustomPrompt="1"/>
          </p:nvPr>
        </p:nvSpPr>
        <p:spPr bwMode="gray">
          <a:xfrm>
            <a:off x="407368" y="6381328"/>
            <a:ext cx="5472732" cy="216000"/>
          </a:xfrm>
        </p:spPr>
        <p:txBody>
          <a:bodyPr bIns="46800" anchor="b"/>
          <a:lstStyle>
            <a:lvl1pPr marL="0" indent="0">
              <a:lnSpc>
                <a:spcPct val="100000"/>
              </a:lnSpc>
              <a:spcBef>
                <a:spcPts val="0"/>
              </a:spcBef>
              <a:spcAft>
                <a:spcPts val="0"/>
              </a:spcAft>
              <a:buFont typeface="Arial" panose="020B0604020202020204" pitchFamily="34" charset="0"/>
              <a:buNone/>
              <a:defRPr sz="900" b="0">
                <a:solidFill>
                  <a:srgbClr val="5D6C73"/>
                </a:solidFill>
                <a:latin typeface="+mn-lt"/>
              </a:defRPr>
            </a:lvl1pPr>
            <a:lvl2pPr marL="0" indent="0">
              <a:lnSpc>
                <a:spcPct val="100000"/>
              </a:lnSpc>
              <a:spcBef>
                <a:spcPts val="0"/>
              </a:spcBef>
              <a:spcAft>
                <a:spcPts val="0"/>
              </a:spcAft>
              <a:buFont typeface="Arial" panose="020B0604020202020204" pitchFamily="34" charset="0"/>
              <a:buNone/>
              <a:defRPr sz="900" b="0">
                <a:solidFill>
                  <a:srgbClr val="5D6C73"/>
                </a:solidFill>
                <a:latin typeface="+mn-lt"/>
              </a:defRPr>
            </a:lvl2pPr>
            <a:lvl3pPr marL="0" indent="0">
              <a:lnSpc>
                <a:spcPct val="100000"/>
              </a:lnSpc>
              <a:spcBef>
                <a:spcPts val="0"/>
              </a:spcBef>
              <a:spcAft>
                <a:spcPts val="0"/>
              </a:spcAft>
              <a:buNone/>
              <a:defRPr sz="900" b="0">
                <a:solidFill>
                  <a:srgbClr val="5D6C73"/>
                </a:solidFill>
                <a:latin typeface="+mn-lt"/>
              </a:defRPr>
            </a:lvl3pPr>
            <a:lvl4pPr marL="0" indent="0">
              <a:lnSpc>
                <a:spcPct val="100000"/>
              </a:lnSpc>
              <a:spcBef>
                <a:spcPts val="0"/>
              </a:spcBef>
              <a:spcAft>
                <a:spcPts val="0"/>
              </a:spcAft>
              <a:buNone/>
              <a:defRPr sz="900" b="0">
                <a:solidFill>
                  <a:srgbClr val="5D6C73"/>
                </a:solidFill>
                <a:latin typeface="+mn-lt"/>
              </a:defRPr>
            </a:lvl4pPr>
            <a:lvl5pPr marL="0" indent="0">
              <a:lnSpc>
                <a:spcPct val="100000"/>
              </a:lnSpc>
              <a:spcBef>
                <a:spcPts val="0"/>
              </a:spcBef>
              <a:spcAft>
                <a:spcPts val="0"/>
              </a:spcAft>
              <a:buNone/>
              <a:defRPr sz="900" b="0">
                <a:solidFill>
                  <a:srgbClr val="5D6C73"/>
                </a:solidFill>
                <a:latin typeface="+mn-lt"/>
              </a:defRPr>
            </a:lvl5pPr>
            <a:lvl6pPr marL="0" indent="0">
              <a:lnSpc>
                <a:spcPct val="100000"/>
              </a:lnSpc>
              <a:spcBef>
                <a:spcPts val="0"/>
              </a:spcBef>
              <a:spcAft>
                <a:spcPts val="0"/>
              </a:spcAft>
              <a:buNone/>
              <a:defRPr sz="900" b="0">
                <a:solidFill>
                  <a:srgbClr val="5D6C73"/>
                </a:solidFill>
                <a:latin typeface="+mn-lt"/>
              </a:defRPr>
            </a:lvl6pPr>
            <a:lvl7pPr marL="0" indent="0">
              <a:lnSpc>
                <a:spcPct val="100000"/>
              </a:lnSpc>
              <a:spcBef>
                <a:spcPts val="0"/>
              </a:spcBef>
              <a:spcAft>
                <a:spcPts val="0"/>
              </a:spcAft>
              <a:buNone/>
              <a:defRPr sz="900" b="0">
                <a:solidFill>
                  <a:srgbClr val="5D6C73"/>
                </a:solidFill>
                <a:latin typeface="+mn-lt"/>
              </a:defRPr>
            </a:lvl7pPr>
            <a:lvl8pPr marL="0" indent="0">
              <a:lnSpc>
                <a:spcPct val="100000"/>
              </a:lnSpc>
              <a:spcBef>
                <a:spcPts val="0"/>
              </a:spcBef>
              <a:spcAft>
                <a:spcPts val="0"/>
              </a:spcAft>
              <a:buNone/>
              <a:defRPr sz="900" b="0">
                <a:solidFill>
                  <a:srgbClr val="5D6C73"/>
                </a:solidFill>
                <a:latin typeface="+mn-lt"/>
              </a:defRPr>
            </a:lvl8pPr>
            <a:lvl9pPr marL="0" indent="0">
              <a:lnSpc>
                <a:spcPct val="100000"/>
              </a:lnSpc>
              <a:spcBef>
                <a:spcPts val="0"/>
              </a:spcBef>
              <a:spcAft>
                <a:spcPts val="0"/>
              </a:spcAft>
              <a:buNone/>
              <a:defRPr sz="900" b="0">
                <a:solidFill>
                  <a:srgbClr val="5D6C73"/>
                </a:solidFill>
                <a:latin typeface="+mn-lt"/>
              </a:defRPr>
            </a:lvl9pPr>
          </a:lstStyle>
          <a:p>
            <a:pPr lvl="0"/>
            <a:r>
              <a:rPr lang="de-DE" dirty="0"/>
              <a:t>Fußnote/Quellenangabe</a:t>
            </a:r>
          </a:p>
        </p:txBody>
      </p:sp>
      <p:sp>
        <p:nvSpPr>
          <p:cNvPr id="9" name="Inhaltsplatzhalter 2">
            <a:extLst>
              <a:ext uri="{FF2B5EF4-FFF2-40B4-BE49-F238E27FC236}">
                <a16:creationId xmlns:a16="http://schemas.microsoft.com/office/drawing/2014/main" id="{AEF87B94-0E4E-4D4D-90D2-45EA54A6DECB}"/>
              </a:ext>
            </a:extLst>
          </p:cNvPr>
          <p:cNvSpPr>
            <a:spLocks noGrp="1"/>
          </p:cNvSpPr>
          <p:nvPr>
            <p:ph sz="half" idx="18" hasCustomPrompt="1"/>
          </p:nvPr>
        </p:nvSpPr>
        <p:spPr bwMode="gray">
          <a:xfrm>
            <a:off x="6312632" y="1557339"/>
            <a:ext cx="5472000" cy="4463950"/>
          </a:xfrm>
        </p:spPr>
        <p:txBody>
          <a:bodyPr/>
          <a:lstStyle>
            <a:lvl1pPr>
              <a:defRPr>
                <a:solidFill>
                  <a:schemeClr val="tx1"/>
                </a:solidFill>
                <a:latin typeface="+mn-lt"/>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vl6pPr>
              <a:defRPr>
                <a:solidFill>
                  <a:schemeClr val="tx1"/>
                </a:solidFill>
              </a:defRPr>
            </a:lvl6pPr>
            <a:lvl7pPr>
              <a:defRPr>
                <a:solidFill>
                  <a:schemeClr val="tx1"/>
                </a:solidFill>
              </a:defRPr>
            </a:lvl7pPr>
            <a:lvl8pPr>
              <a:defRPr>
                <a:solidFill>
                  <a:schemeClr val="tx1"/>
                </a:solidFill>
              </a:defRPr>
            </a:lvl8pPr>
            <a:lvl9pPr>
              <a:defRPr>
                <a:solidFill>
                  <a:schemeClr val="tx1"/>
                </a:solidFill>
              </a:defRPr>
            </a:lvl9pPr>
          </a:lstStyle>
          <a:p>
            <a:pPr lvl="0"/>
            <a:r>
              <a:rPr lang="de-DE" dirty="0"/>
              <a:t>Nutzen Sie die Buttons „Listenebene erhöhen/verringern“ auf dem Register Start, um zwischen den eingerichteten Textebenen zu wechseln. Text durch Klicken bearbeiten.</a:t>
            </a:r>
          </a:p>
          <a:p>
            <a:pPr lvl="1"/>
            <a:r>
              <a:rPr lang="de-DE" dirty="0"/>
              <a:t>Zweite Ebene</a:t>
            </a:r>
          </a:p>
          <a:p>
            <a:pPr lvl="2"/>
            <a:r>
              <a:rPr lang="de-DE" dirty="0"/>
              <a:t>Dritte Ebene</a:t>
            </a:r>
          </a:p>
          <a:p>
            <a:pPr lvl="3"/>
            <a:r>
              <a:rPr lang="de-DE" dirty="0"/>
              <a:t>Vierte Ebene</a:t>
            </a:r>
          </a:p>
          <a:p>
            <a:pPr lvl="4"/>
            <a:r>
              <a:rPr lang="de-DE" dirty="0"/>
              <a:t>Fünfte Ebene</a:t>
            </a:r>
          </a:p>
          <a:p>
            <a:pPr lvl="5"/>
            <a:r>
              <a:rPr lang="de-DE" dirty="0"/>
              <a:t>Sechste Ebene</a:t>
            </a:r>
          </a:p>
          <a:p>
            <a:pPr lvl="6"/>
            <a:r>
              <a:rPr lang="de-DE" dirty="0"/>
              <a:t>Siebte Ebene</a:t>
            </a:r>
          </a:p>
          <a:p>
            <a:pPr lvl="7"/>
            <a:r>
              <a:rPr lang="de-DE" dirty="0"/>
              <a:t>Achte Ebene</a:t>
            </a:r>
          </a:p>
          <a:p>
            <a:pPr lvl="8"/>
            <a:r>
              <a:rPr lang="de-DE" dirty="0"/>
              <a:t>Neunte Ebene</a:t>
            </a:r>
          </a:p>
        </p:txBody>
      </p:sp>
      <p:sp>
        <p:nvSpPr>
          <p:cNvPr id="13" name="Inhaltsplatzhalter 1">
            <a:extLst>
              <a:ext uri="{FF2B5EF4-FFF2-40B4-BE49-F238E27FC236}">
                <a16:creationId xmlns:a16="http://schemas.microsoft.com/office/drawing/2014/main" id="{22D10AAE-E753-4D86-8315-2C9BB6BF66E2}"/>
              </a:ext>
            </a:extLst>
          </p:cNvPr>
          <p:cNvSpPr>
            <a:spLocks noGrp="1"/>
          </p:cNvSpPr>
          <p:nvPr>
            <p:ph sz="half" idx="1" hasCustomPrompt="1"/>
          </p:nvPr>
        </p:nvSpPr>
        <p:spPr bwMode="gray">
          <a:xfrm>
            <a:off x="407989" y="1557339"/>
            <a:ext cx="5472000" cy="4463950"/>
          </a:xfrm>
        </p:spPr>
        <p:txBody>
          <a:bodyPr/>
          <a:lstStyle>
            <a:lvl1pPr>
              <a:defRPr>
                <a:solidFill>
                  <a:schemeClr val="tx1"/>
                </a:solidFill>
                <a:latin typeface="+mn-lt"/>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vl6pPr>
              <a:defRPr>
                <a:solidFill>
                  <a:schemeClr val="tx1"/>
                </a:solidFill>
              </a:defRPr>
            </a:lvl6pPr>
            <a:lvl7pPr>
              <a:defRPr>
                <a:solidFill>
                  <a:schemeClr val="tx1"/>
                </a:solidFill>
              </a:defRPr>
            </a:lvl7pPr>
            <a:lvl8pPr>
              <a:defRPr>
                <a:solidFill>
                  <a:schemeClr val="tx1"/>
                </a:solidFill>
              </a:defRPr>
            </a:lvl8pPr>
            <a:lvl9pPr>
              <a:defRPr>
                <a:solidFill>
                  <a:schemeClr val="tx1"/>
                </a:solidFill>
              </a:defRPr>
            </a:lvl9pPr>
          </a:lstStyle>
          <a:p>
            <a:pPr lvl="0"/>
            <a:r>
              <a:rPr lang="de-DE" dirty="0"/>
              <a:t>Nutzen Sie die Buttons „Listenebene erhöhen/verringern“ auf dem Register Start, um zwischen den eingerichteten Textebenen zu wechseln. Text durch Klicken bearbeiten.</a:t>
            </a:r>
          </a:p>
          <a:p>
            <a:pPr lvl="1"/>
            <a:r>
              <a:rPr lang="de-DE" dirty="0"/>
              <a:t>Zweite Ebene</a:t>
            </a:r>
          </a:p>
          <a:p>
            <a:pPr lvl="2"/>
            <a:r>
              <a:rPr lang="de-DE" dirty="0"/>
              <a:t>Dritte Ebene</a:t>
            </a:r>
          </a:p>
          <a:p>
            <a:pPr lvl="3"/>
            <a:r>
              <a:rPr lang="de-DE" dirty="0"/>
              <a:t>Vierte Ebene</a:t>
            </a:r>
          </a:p>
          <a:p>
            <a:pPr lvl="4"/>
            <a:r>
              <a:rPr lang="de-DE" dirty="0"/>
              <a:t>Fünfte Ebene</a:t>
            </a:r>
          </a:p>
          <a:p>
            <a:pPr lvl="5"/>
            <a:r>
              <a:rPr lang="de-DE" dirty="0"/>
              <a:t>Sechste Ebene</a:t>
            </a:r>
          </a:p>
          <a:p>
            <a:pPr lvl="6"/>
            <a:r>
              <a:rPr lang="de-DE" dirty="0"/>
              <a:t>Siebte Ebene</a:t>
            </a:r>
          </a:p>
          <a:p>
            <a:pPr lvl="7"/>
            <a:r>
              <a:rPr lang="de-DE" dirty="0"/>
              <a:t>Achte Ebene</a:t>
            </a:r>
          </a:p>
          <a:p>
            <a:pPr lvl="8"/>
            <a:r>
              <a:rPr lang="de-DE" dirty="0"/>
              <a:t>Neunte Ebene</a:t>
            </a:r>
          </a:p>
        </p:txBody>
      </p:sp>
      <p:sp>
        <p:nvSpPr>
          <p:cNvPr id="14" name="Untertitel">
            <a:extLst>
              <a:ext uri="{FF2B5EF4-FFF2-40B4-BE49-F238E27FC236}">
                <a16:creationId xmlns:a16="http://schemas.microsoft.com/office/drawing/2014/main" id="{9FCCC67F-0E2B-4F5D-BACB-507547B294C8}"/>
              </a:ext>
            </a:extLst>
          </p:cNvPr>
          <p:cNvSpPr>
            <a:spLocks noGrp="1"/>
          </p:cNvSpPr>
          <p:nvPr>
            <p:ph type="body" sz="quarter" idx="14" hasCustomPrompt="1"/>
          </p:nvPr>
        </p:nvSpPr>
        <p:spPr bwMode="gray">
          <a:xfrm>
            <a:off x="408632" y="260680"/>
            <a:ext cx="11376000" cy="288000"/>
          </a:xfrm>
        </p:spPr>
        <p:txBody>
          <a:bodyPr tIns="0" bIns="0" anchor="b" anchorCtr="0"/>
          <a:lstStyle>
            <a:lvl1pPr marL="0" indent="0">
              <a:lnSpc>
                <a:spcPct val="100000"/>
              </a:lnSpc>
              <a:spcBef>
                <a:spcPts val="0"/>
              </a:spcBef>
              <a:spcAft>
                <a:spcPts val="0"/>
              </a:spcAft>
              <a:buFont typeface="Arial" panose="020B0604020202020204" pitchFamily="34" charset="0"/>
              <a:buNone/>
              <a:defRPr sz="1400" b="1" i="0" cap="all" baseline="0">
                <a:solidFill>
                  <a:srgbClr val="E3000F"/>
                </a:solidFill>
                <a:latin typeface="+mn-lt"/>
              </a:defRPr>
            </a:lvl1pPr>
            <a:lvl2pPr marL="0" indent="0">
              <a:lnSpc>
                <a:spcPct val="100000"/>
              </a:lnSpc>
              <a:spcBef>
                <a:spcPts val="0"/>
              </a:spcBef>
              <a:spcAft>
                <a:spcPts val="0"/>
              </a:spcAft>
              <a:buFont typeface="Arial" panose="020B0604020202020204" pitchFamily="34" charset="0"/>
              <a:buNone/>
              <a:defRPr sz="1400" b="1" i="0" cap="all" baseline="0">
                <a:solidFill>
                  <a:srgbClr val="E3000F"/>
                </a:solidFill>
                <a:latin typeface="+mn-lt"/>
              </a:defRPr>
            </a:lvl2pPr>
            <a:lvl3pPr marL="0" indent="0">
              <a:lnSpc>
                <a:spcPct val="100000"/>
              </a:lnSpc>
              <a:spcBef>
                <a:spcPts val="0"/>
              </a:spcBef>
              <a:spcAft>
                <a:spcPts val="0"/>
              </a:spcAft>
              <a:buNone/>
              <a:defRPr sz="1400" b="1" i="0" cap="all" baseline="0">
                <a:solidFill>
                  <a:srgbClr val="E3000F"/>
                </a:solidFill>
                <a:latin typeface="+mn-lt"/>
              </a:defRPr>
            </a:lvl3pPr>
            <a:lvl4pPr marL="0" indent="0">
              <a:lnSpc>
                <a:spcPct val="100000"/>
              </a:lnSpc>
              <a:spcBef>
                <a:spcPts val="0"/>
              </a:spcBef>
              <a:spcAft>
                <a:spcPts val="0"/>
              </a:spcAft>
              <a:buNone/>
              <a:defRPr sz="1400" b="1" i="0" cap="all" baseline="0">
                <a:solidFill>
                  <a:srgbClr val="E3000F"/>
                </a:solidFill>
                <a:latin typeface="+mn-lt"/>
              </a:defRPr>
            </a:lvl4pPr>
            <a:lvl5pPr marL="0" indent="0">
              <a:lnSpc>
                <a:spcPct val="100000"/>
              </a:lnSpc>
              <a:spcBef>
                <a:spcPts val="0"/>
              </a:spcBef>
              <a:spcAft>
                <a:spcPts val="0"/>
              </a:spcAft>
              <a:buNone/>
              <a:defRPr sz="1400" b="1" i="0" cap="all" baseline="0">
                <a:solidFill>
                  <a:srgbClr val="E3000F"/>
                </a:solidFill>
                <a:latin typeface="+mn-lt"/>
              </a:defRPr>
            </a:lvl5pPr>
            <a:lvl6pPr marL="0" indent="0">
              <a:lnSpc>
                <a:spcPct val="100000"/>
              </a:lnSpc>
              <a:spcBef>
                <a:spcPts val="0"/>
              </a:spcBef>
              <a:spcAft>
                <a:spcPts val="0"/>
              </a:spcAft>
              <a:buNone/>
              <a:defRPr sz="1400" b="1" i="0" cap="all" baseline="0">
                <a:solidFill>
                  <a:srgbClr val="E3000F"/>
                </a:solidFill>
                <a:latin typeface="+mn-lt"/>
              </a:defRPr>
            </a:lvl6pPr>
            <a:lvl7pPr marL="0" indent="0">
              <a:lnSpc>
                <a:spcPct val="100000"/>
              </a:lnSpc>
              <a:spcBef>
                <a:spcPts val="0"/>
              </a:spcBef>
              <a:spcAft>
                <a:spcPts val="0"/>
              </a:spcAft>
              <a:buNone/>
              <a:defRPr sz="1400" b="1" i="0" cap="all" baseline="0">
                <a:solidFill>
                  <a:srgbClr val="E3000F"/>
                </a:solidFill>
                <a:latin typeface="+mn-lt"/>
              </a:defRPr>
            </a:lvl7pPr>
            <a:lvl8pPr marL="0" indent="0">
              <a:lnSpc>
                <a:spcPct val="100000"/>
              </a:lnSpc>
              <a:spcBef>
                <a:spcPts val="0"/>
              </a:spcBef>
              <a:spcAft>
                <a:spcPts val="0"/>
              </a:spcAft>
              <a:buNone/>
              <a:defRPr sz="1400" b="1" i="0" cap="all" baseline="0">
                <a:solidFill>
                  <a:srgbClr val="E3000F"/>
                </a:solidFill>
                <a:latin typeface="+mn-lt"/>
              </a:defRPr>
            </a:lvl8pPr>
            <a:lvl9pPr marL="0" indent="0">
              <a:lnSpc>
                <a:spcPct val="100000"/>
              </a:lnSpc>
              <a:spcBef>
                <a:spcPts val="0"/>
              </a:spcBef>
              <a:spcAft>
                <a:spcPts val="0"/>
              </a:spcAft>
              <a:buNone/>
              <a:defRPr sz="1400" b="1" i="0" cap="all" baseline="0">
                <a:solidFill>
                  <a:srgbClr val="E3000F"/>
                </a:solidFill>
                <a:latin typeface="+mn-lt"/>
              </a:defRPr>
            </a:lvl9pPr>
          </a:lstStyle>
          <a:p>
            <a:pPr lvl="0"/>
            <a:r>
              <a:rPr lang="de-DE" dirty="0"/>
              <a:t>Kapitelüberschrift (Optional)</a:t>
            </a:r>
          </a:p>
        </p:txBody>
      </p:sp>
      <p:sp>
        <p:nvSpPr>
          <p:cNvPr id="11" name="Titel 10">
            <a:extLst>
              <a:ext uri="{FF2B5EF4-FFF2-40B4-BE49-F238E27FC236}">
                <a16:creationId xmlns:a16="http://schemas.microsoft.com/office/drawing/2014/main" id="{E62A4D40-ADDB-4558-8050-D1579B95FCCE}"/>
              </a:ext>
            </a:extLst>
          </p:cNvPr>
          <p:cNvSpPr>
            <a:spLocks noGrp="1"/>
          </p:cNvSpPr>
          <p:nvPr>
            <p:ph type="title"/>
          </p:nvPr>
        </p:nvSpPr>
        <p:spPr bwMode="gray"/>
        <p:txBody>
          <a:bodyPr/>
          <a:lstStyle/>
          <a:p>
            <a:r>
              <a:rPr lang="de-DE"/>
              <a:t>Mastertitelformat bearbeiten</a:t>
            </a:r>
            <a:endParaRPr lang="de-DE" dirty="0"/>
          </a:p>
        </p:txBody>
      </p:sp>
    </p:spTree>
    <p:extLst>
      <p:ext uri="{BB962C8B-B14F-4D97-AF65-F5344CB8AC3E}">
        <p14:creationId xmlns:p14="http://schemas.microsoft.com/office/powerpoint/2010/main" val="1755685211"/>
      </p:ext>
    </p:extLst>
  </p:cSld>
  <p:clrMapOvr>
    <a:masterClrMapping/>
  </p:clrMapOvr>
  <p:extLst>
    <p:ext uri="{DCECCB84-F9BA-43D5-87BE-67443E8EF086}">
      <p15:sldGuideLst xmlns:p15="http://schemas.microsoft.com/office/powerpoint/2012/main"/>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image" Target="../media/image1.emf"/><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oleObject" Target="../embeddings/oleObject1.bin"/><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tags" Target="../tags/tag2.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grayWhite">
      <p:bgRef idx="1001">
        <a:schemeClr val="bg1"/>
      </p:bgRef>
    </p:bg>
    <p:spTree>
      <p:nvGrpSpPr>
        <p:cNvPr id="1" name=""/>
        <p:cNvGrpSpPr/>
        <p:nvPr/>
      </p:nvGrpSpPr>
      <p:grpSpPr>
        <a:xfrm>
          <a:off x="0" y="0"/>
          <a:ext cx="0" cy="0"/>
          <a:chOff x="0" y="0"/>
          <a:chExt cx="0" cy="0"/>
        </a:xfrm>
      </p:grpSpPr>
      <p:graphicFrame>
        <p:nvGraphicFramePr>
          <p:cNvPr id="9" name="Objekt 8" hidden="1">
            <a:extLst>
              <a:ext uri="{FF2B5EF4-FFF2-40B4-BE49-F238E27FC236}">
                <a16:creationId xmlns:a16="http://schemas.microsoft.com/office/drawing/2014/main" id="{66A8C11E-A4FB-46CD-B4A5-E93B19F62727}"/>
              </a:ext>
            </a:extLst>
          </p:cNvPr>
          <p:cNvGraphicFramePr>
            <a:graphicFrameLocks noChangeAspect="1"/>
          </p:cNvGraphicFramePr>
          <p:nvPr userDrawn="1">
            <p:custDataLst>
              <p:tags r:id="rId24"/>
            </p:custDataLst>
            <p:extLst>
              <p:ext uri="{D42A27DB-BD31-4B8C-83A1-F6EECF244321}">
                <p14:modId xmlns:p14="http://schemas.microsoft.com/office/powerpoint/2010/main" val="498728535"/>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25" imgW="415" imgH="416" progId="TCLayout.ActiveDocument.1">
                  <p:embed/>
                </p:oleObj>
              </mc:Choice>
              <mc:Fallback>
                <p:oleObj name="think-cell Folie" r:id="rId25" imgW="415" imgH="416" progId="TCLayout.ActiveDocument.1">
                  <p:embed/>
                  <p:pic>
                    <p:nvPicPr>
                      <p:cNvPr id="0" name=""/>
                      <p:cNvPicPr/>
                      <p:nvPr/>
                    </p:nvPicPr>
                    <p:blipFill>
                      <a:blip r:embed="rId26"/>
                      <a:stretch>
                        <a:fillRect/>
                      </a:stretch>
                    </p:blipFill>
                    <p:spPr>
                      <a:xfrm>
                        <a:off x="1588" y="1588"/>
                        <a:ext cx="1588" cy="1588"/>
                      </a:xfrm>
                      <a:prstGeom prst="rect">
                        <a:avLst/>
                      </a:prstGeom>
                    </p:spPr>
                  </p:pic>
                </p:oleObj>
              </mc:Fallback>
            </mc:AlternateContent>
          </a:graphicData>
        </a:graphic>
      </p:graphicFrame>
      <p:sp>
        <p:nvSpPr>
          <p:cNvPr id="2" name="Titelplatzhalter 1"/>
          <p:cNvSpPr>
            <a:spLocks noGrp="1"/>
          </p:cNvSpPr>
          <p:nvPr>
            <p:ph type="title"/>
          </p:nvPr>
        </p:nvSpPr>
        <p:spPr bwMode="gray">
          <a:xfrm>
            <a:off x="407368" y="620768"/>
            <a:ext cx="11376025" cy="720000"/>
          </a:xfrm>
          <a:prstGeom prst="rect">
            <a:avLst/>
          </a:prstGeom>
        </p:spPr>
        <p:txBody>
          <a:bodyPr vert="horz" lIns="0" tIns="0" rIns="0" bIns="0" rtlCol="0" anchor="t" anchorCtr="0">
            <a:noAutofit/>
          </a:bodyPr>
          <a:lstStyle/>
          <a:p>
            <a:endParaRPr lang="de-DE" dirty="0"/>
          </a:p>
        </p:txBody>
      </p:sp>
      <p:sp>
        <p:nvSpPr>
          <p:cNvPr id="3" name="Textplatzhalter 2"/>
          <p:cNvSpPr>
            <a:spLocks noGrp="1"/>
          </p:cNvSpPr>
          <p:nvPr>
            <p:ph type="body" idx="1"/>
          </p:nvPr>
        </p:nvSpPr>
        <p:spPr bwMode="gray">
          <a:xfrm>
            <a:off x="407988" y="1557338"/>
            <a:ext cx="11376025" cy="4464049"/>
          </a:xfrm>
          <a:prstGeom prst="rect">
            <a:avLst/>
          </a:prstGeom>
        </p:spPr>
        <p:txBody>
          <a:bodyPr vert="horz" lIns="0" tIns="0" rIns="0" bIns="0" rtlCol="0">
            <a:noAutofit/>
          </a:bodyPr>
          <a:lstStyle/>
          <a:p>
            <a:pPr lvl="0"/>
            <a:r>
              <a:rPr lang="de-DE" dirty="0"/>
              <a:t>Text durch Klicken bearbeiten. Nutzen Sie die Buttons „Listenebene erhöhen/verringern“ auf dem Register Start, um zwischen den eingerichteten Textebenen zu wechseln.</a:t>
            </a:r>
          </a:p>
          <a:p>
            <a:pPr lvl="1"/>
            <a:r>
              <a:rPr lang="de-DE" dirty="0"/>
              <a:t>Zweite Ebene</a:t>
            </a:r>
          </a:p>
          <a:p>
            <a:pPr lvl="2"/>
            <a:r>
              <a:rPr lang="de-DE" dirty="0"/>
              <a:t>Dritte Ebene</a:t>
            </a:r>
          </a:p>
          <a:p>
            <a:pPr lvl="3"/>
            <a:r>
              <a:rPr lang="de-DE" dirty="0"/>
              <a:t>Vierte Ebene</a:t>
            </a:r>
          </a:p>
          <a:p>
            <a:pPr lvl="4"/>
            <a:r>
              <a:rPr lang="de-DE" dirty="0"/>
              <a:t>Fünfte Ebene</a:t>
            </a:r>
          </a:p>
          <a:p>
            <a:pPr lvl="5"/>
            <a:r>
              <a:rPr lang="de-DE" dirty="0"/>
              <a:t>Sechste Ebene</a:t>
            </a:r>
          </a:p>
          <a:p>
            <a:pPr lvl="6"/>
            <a:r>
              <a:rPr lang="de-DE" dirty="0"/>
              <a:t>Siebte Ebene</a:t>
            </a:r>
          </a:p>
          <a:p>
            <a:pPr lvl="7"/>
            <a:r>
              <a:rPr lang="de-DE" dirty="0"/>
              <a:t>Achte Ebene</a:t>
            </a:r>
          </a:p>
          <a:p>
            <a:pPr lvl="8"/>
            <a:r>
              <a:rPr lang="de-DE" dirty="0"/>
              <a:t>Neunte Ebene</a:t>
            </a:r>
          </a:p>
        </p:txBody>
      </p:sp>
      <p:sp>
        <p:nvSpPr>
          <p:cNvPr id="6" name="Datumsplatzhalter 5">
            <a:extLst>
              <a:ext uri="{FF2B5EF4-FFF2-40B4-BE49-F238E27FC236}">
                <a16:creationId xmlns:a16="http://schemas.microsoft.com/office/drawing/2014/main" id="{6A232406-5D1F-4019-A1B4-D1FE1B8E5B2B}"/>
              </a:ext>
            </a:extLst>
          </p:cNvPr>
          <p:cNvSpPr>
            <a:spLocks noGrp="1"/>
          </p:cNvSpPr>
          <p:nvPr>
            <p:ph type="dt" sz="half" idx="2"/>
          </p:nvPr>
        </p:nvSpPr>
        <p:spPr bwMode="gray">
          <a:xfrm>
            <a:off x="10632504" y="6381328"/>
            <a:ext cx="720000" cy="216024"/>
          </a:xfrm>
          <a:prstGeom prst="rect">
            <a:avLst/>
          </a:prstGeom>
        </p:spPr>
        <p:txBody>
          <a:bodyPr vert="horz" wrap="none" lIns="0" tIns="46800" rIns="0" bIns="0" rtlCol="0" anchor="t">
            <a:noAutofit/>
          </a:bodyPr>
          <a:lstStyle>
            <a:lvl1pPr marL="0" algn="l">
              <a:defRPr sz="900">
                <a:solidFill>
                  <a:schemeClr val="accent1"/>
                </a:solidFill>
              </a:defRPr>
            </a:lvl1pPr>
            <a:lvl2pPr marL="0">
              <a:defRPr sz="900"/>
            </a:lvl2pPr>
            <a:lvl3pPr marL="0">
              <a:defRPr sz="900"/>
            </a:lvl3pPr>
            <a:lvl4pPr marL="0">
              <a:defRPr sz="900"/>
            </a:lvl4pPr>
            <a:lvl5pPr marL="0">
              <a:defRPr sz="900"/>
            </a:lvl5pPr>
            <a:lvl6pPr marL="0">
              <a:defRPr sz="900"/>
            </a:lvl6pPr>
            <a:lvl7pPr marL="0">
              <a:defRPr sz="900"/>
            </a:lvl7pPr>
            <a:lvl8pPr marL="0">
              <a:defRPr sz="900"/>
            </a:lvl8pPr>
            <a:lvl9pPr marL="0">
              <a:defRPr sz="900"/>
            </a:lvl9pPr>
          </a:lstStyle>
          <a:p>
            <a:fld id="{06646F76-7A4D-4B78-A3BC-928398FFF380}" type="datetime1">
              <a:rPr lang="de-DE" smtClean="0"/>
              <a:t>18.08.2023</a:t>
            </a:fld>
            <a:endParaRPr lang="de-DE" dirty="0"/>
          </a:p>
        </p:txBody>
      </p:sp>
      <p:sp>
        <p:nvSpPr>
          <p:cNvPr id="8" name="Foliennummernplatzhalter 7">
            <a:extLst>
              <a:ext uri="{FF2B5EF4-FFF2-40B4-BE49-F238E27FC236}">
                <a16:creationId xmlns:a16="http://schemas.microsoft.com/office/drawing/2014/main" id="{55CFDEC0-FDC8-4458-9278-C1E1E7F8985F}"/>
              </a:ext>
            </a:extLst>
          </p:cNvPr>
          <p:cNvSpPr>
            <a:spLocks noGrp="1"/>
          </p:cNvSpPr>
          <p:nvPr>
            <p:ph type="sldNum" sz="quarter" idx="4"/>
          </p:nvPr>
        </p:nvSpPr>
        <p:spPr bwMode="gray">
          <a:xfrm>
            <a:off x="11424013" y="6381352"/>
            <a:ext cx="360000" cy="216000"/>
          </a:xfrm>
          <a:prstGeom prst="rect">
            <a:avLst/>
          </a:prstGeom>
        </p:spPr>
        <p:txBody>
          <a:bodyPr vert="horz" lIns="0" tIns="46800" rIns="0" bIns="0" rtlCol="0" anchor="t"/>
          <a:lstStyle>
            <a:lvl1pPr marL="0" algn="r">
              <a:defRPr sz="900">
                <a:solidFill>
                  <a:schemeClr val="accent1"/>
                </a:solidFill>
              </a:defRPr>
            </a:lvl1pPr>
            <a:lvl2pPr marL="0">
              <a:defRPr sz="900"/>
            </a:lvl2pPr>
            <a:lvl3pPr marL="0">
              <a:defRPr sz="900"/>
            </a:lvl3pPr>
            <a:lvl4pPr marL="0">
              <a:defRPr sz="900"/>
            </a:lvl4pPr>
            <a:lvl5pPr marL="0">
              <a:defRPr sz="900"/>
            </a:lvl5pPr>
            <a:lvl6pPr marL="0">
              <a:defRPr sz="900"/>
            </a:lvl6pPr>
            <a:lvl7pPr marL="0">
              <a:defRPr sz="900"/>
            </a:lvl7pPr>
            <a:lvl8pPr marL="0">
              <a:defRPr sz="900"/>
            </a:lvl8pPr>
            <a:lvl9pPr marL="0">
              <a:defRPr sz="900"/>
            </a:lvl9pPr>
          </a:lstStyle>
          <a:p>
            <a:fld id="{443B15C8-972D-49F6-9B7C-5A2154A8C95F}" type="slidenum">
              <a:rPr lang="de-DE" smtClean="0"/>
              <a:pPr/>
              <a:t>‹Nr.›</a:t>
            </a:fld>
            <a:endParaRPr lang="de-DE" dirty="0"/>
          </a:p>
        </p:txBody>
      </p:sp>
      <p:cxnSp>
        <p:nvCxnSpPr>
          <p:cNvPr id="21" name="Gerader Verbinder 20">
            <a:extLst>
              <a:ext uri="{FF2B5EF4-FFF2-40B4-BE49-F238E27FC236}">
                <a16:creationId xmlns:a16="http://schemas.microsoft.com/office/drawing/2014/main" id="{028BC2D0-DB4B-493D-B494-1587AF911805}"/>
              </a:ext>
            </a:extLst>
          </p:cNvPr>
          <p:cNvCxnSpPr>
            <a:cxnSpLocks/>
          </p:cNvCxnSpPr>
          <p:nvPr userDrawn="1"/>
        </p:nvCxnSpPr>
        <p:spPr bwMode="gray">
          <a:xfrm>
            <a:off x="407368" y="-210066"/>
            <a:ext cx="0" cy="72000"/>
          </a:xfrm>
          <a:prstGeom prst="line">
            <a:avLst/>
          </a:prstGeom>
          <a:ln w="6350">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25" name="Gerader Verbinder 24">
            <a:extLst>
              <a:ext uri="{FF2B5EF4-FFF2-40B4-BE49-F238E27FC236}">
                <a16:creationId xmlns:a16="http://schemas.microsoft.com/office/drawing/2014/main" id="{D3DDC106-3D96-492C-934E-5E56B69FA20C}"/>
              </a:ext>
            </a:extLst>
          </p:cNvPr>
          <p:cNvCxnSpPr>
            <a:cxnSpLocks/>
          </p:cNvCxnSpPr>
          <p:nvPr userDrawn="1"/>
        </p:nvCxnSpPr>
        <p:spPr bwMode="gray">
          <a:xfrm>
            <a:off x="3935760" y="-210066"/>
            <a:ext cx="0" cy="72000"/>
          </a:xfrm>
          <a:prstGeom prst="line">
            <a:avLst/>
          </a:prstGeom>
          <a:ln w="6350">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26" name="Gerader Verbinder 25">
            <a:extLst>
              <a:ext uri="{FF2B5EF4-FFF2-40B4-BE49-F238E27FC236}">
                <a16:creationId xmlns:a16="http://schemas.microsoft.com/office/drawing/2014/main" id="{FDC58F67-1BD0-4280-B265-2A51CDE1985C}"/>
              </a:ext>
            </a:extLst>
          </p:cNvPr>
          <p:cNvCxnSpPr>
            <a:cxnSpLocks/>
          </p:cNvCxnSpPr>
          <p:nvPr userDrawn="1"/>
        </p:nvCxnSpPr>
        <p:spPr bwMode="gray">
          <a:xfrm>
            <a:off x="4367808" y="-210066"/>
            <a:ext cx="0" cy="72000"/>
          </a:xfrm>
          <a:prstGeom prst="line">
            <a:avLst/>
          </a:prstGeom>
          <a:ln w="6350">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27" name="Gerader Verbinder 26">
            <a:extLst>
              <a:ext uri="{FF2B5EF4-FFF2-40B4-BE49-F238E27FC236}">
                <a16:creationId xmlns:a16="http://schemas.microsoft.com/office/drawing/2014/main" id="{BAAC8661-90CE-4537-9100-7C5F573F93C8}"/>
              </a:ext>
            </a:extLst>
          </p:cNvPr>
          <p:cNvCxnSpPr>
            <a:cxnSpLocks/>
          </p:cNvCxnSpPr>
          <p:nvPr userDrawn="1"/>
        </p:nvCxnSpPr>
        <p:spPr bwMode="gray">
          <a:xfrm>
            <a:off x="5879976" y="-210066"/>
            <a:ext cx="0" cy="72000"/>
          </a:xfrm>
          <a:prstGeom prst="line">
            <a:avLst/>
          </a:prstGeom>
          <a:ln w="6350">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28" name="Gerader Verbinder 27">
            <a:extLst>
              <a:ext uri="{FF2B5EF4-FFF2-40B4-BE49-F238E27FC236}">
                <a16:creationId xmlns:a16="http://schemas.microsoft.com/office/drawing/2014/main" id="{23E55292-57DB-4CA8-9AC5-D138423FE4B8}"/>
              </a:ext>
            </a:extLst>
          </p:cNvPr>
          <p:cNvCxnSpPr>
            <a:cxnSpLocks/>
          </p:cNvCxnSpPr>
          <p:nvPr userDrawn="1"/>
        </p:nvCxnSpPr>
        <p:spPr bwMode="gray">
          <a:xfrm>
            <a:off x="6312024" y="-210066"/>
            <a:ext cx="0" cy="72000"/>
          </a:xfrm>
          <a:prstGeom prst="line">
            <a:avLst/>
          </a:prstGeom>
          <a:ln w="6350">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29" name="Gerader Verbinder 28">
            <a:extLst>
              <a:ext uri="{FF2B5EF4-FFF2-40B4-BE49-F238E27FC236}">
                <a16:creationId xmlns:a16="http://schemas.microsoft.com/office/drawing/2014/main" id="{237C332C-740E-4084-B28E-2D7E1E136C09}"/>
              </a:ext>
            </a:extLst>
          </p:cNvPr>
          <p:cNvCxnSpPr>
            <a:cxnSpLocks/>
          </p:cNvCxnSpPr>
          <p:nvPr userDrawn="1"/>
        </p:nvCxnSpPr>
        <p:spPr bwMode="gray">
          <a:xfrm>
            <a:off x="7824192" y="-210066"/>
            <a:ext cx="0" cy="72000"/>
          </a:xfrm>
          <a:prstGeom prst="line">
            <a:avLst/>
          </a:prstGeom>
          <a:ln w="6350">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30" name="Gerader Verbinder 29">
            <a:extLst>
              <a:ext uri="{FF2B5EF4-FFF2-40B4-BE49-F238E27FC236}">
                <a16:creationId xmlns:a16="http://schemas.microsoft.com/office/drawing/2014/main" id="{90FB4CB5-57B5-4C7A-9E6C-F430DE61AC00}"/>
              </a:ext>
            </a:extLst>
          </p:cNvPr>
          <p:cNvCxnSpPr>
            <a:cxnSpLocks/>
          </p:cNvCxnSpPr>
          <p:nvPr userDrawn="1"/>
        </p:nvCxnSpPr>
        <p:spPr bwMode="gray">
          <a:xfrm>
            <a:off x="8256240" y="-210066"/>
            <a:ext cx="0" cy="72000"/>
          </a:xfrm>
          <a:prstGeom prst="line">
            <a:avLst/>
          </a:prstGeom>
          <a:ln w="6350">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31" name="Gerader Verbinder 30">
            <a:extLst>
              <a:ext uri="{FF2B5EF4-FFF2-40B4-BE49-F238E27FC236}">
                <a16:creationId xmlns:a16="http://schemas.microsoft.com/office/drawing/2014/main" id="{36CF3DE2-72C5-4897-919E-99D960EC288F}"/>
              </a:ext>
            </a:extLst>
          </p:cNvPr>
          <p:cNvCxnSpPr>
            <a:cxnSpLocks/>
          </p:cNvCxnSpPr>
          <p:nvPr userDrawn="1"/>
        </p:nvCxnSpPr>
        <p:spPr bwMode="gray">
          <a:xfrm>
            <a:off x="11784632" y="-210066"/>
            <a:ext cx="0" cy="72000"/>
          </a:xfrm>
          <a:prstGeom prst="line">
            <a:avLst/>
          </a:prstGeom>
          <a:ln w="6350">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35" name="Gerader Verbinder 34">
            <a:extLst>
              <a:ext uri="{FF2B5EF4-FFF2-40B4-BE49-F238E27FC236}">
                <a16:creationId xmlns:a16="http://schemas.microsoft.com/office/drawing/2014/main" id="{96757901-4597-4461-A99C-BFB6F2F4A700}"/>
              </a:ext>
            </a:extLst>
          </p:cNvPr>
          <p:cNvCxnSpPr>
            <a:cxnSpLocks/>
          </p:cNvCxnSpPr>
          <p:nvPr userDrawn="1"/>
        </p:nvCxnSpPr>
        <p:spPr bwMode="gray">
          <a:xfrm rot="5400000">
            <a:off x="-132688" y="1520792"/>
            <a:ext cx="0" cy="72000"/>
          </a:xfrm>
          <a:prstGeom prst="line">
            <a:avLst/>
          </a:prstGeom>
          <a:ln w="6350">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36" name="Gerader Verbinder 35">
            <a:extLst>
              <a:ext uri="{FF2B5EF4-FFF2-40B4-BE49-F238E27FC236}">
                <a16:creationId xmlns:a16="http://schemas.microsoft.com/office/drawing/2014/main" id="{FAD82119-9505-4BEC-8FBB-B5AE14FCE978}"/>
              </a:ext>
            </a:extLst>
          </p:cNvPr>
          <p:cNvCxnSpPr>
            <a:cxnSpLocks/>
          </p:cNvCxnSpPr>
          <p:nvPr userDrawn="1"/>
        </p:nvCxnSpPr>
        <p:spPr bwMode="gray">
          <a:xfrm rot="5400000">
            <a:off x="-132688" y="5985288"/>
            <a:ext cx="0" cy="72000"/>
          </a:xfrm>
          <a:prstGeom prst="line">
            <a:avLst/>
          </a:prstGeom>
          <a:ln w="6350">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39" name="Gerader Verbinder 38">
            <a:extLst>
              <a:ext uri="{FF2B5EF4-FFF2-40B4-BE49-F238E27FC236}">
                <a16:creationId xmlns:a16="http://schemas.microsoft.com/office/drawing/2014/main" id="{B4524A53-2233-4808-B2A7-61F3FD2AB842}"/>
              </a:ext>
            </a:extLst>
          </p:cNvPr>
          <p:cNvCxnSpPr>
            <a:cxnSpLocks/>
          </p:cNvCxnSpPr>
          <p:nvPr userDrawn="1"/>
        </p:nvCxnSpPr>
        <p:spPr bwMode="gray">
          <a:xfrm>
            <a:off x="2927648" y="-210066"/>
            <a:ext cx="0" cy="72000"/>
          </a:xfrm>
          <a:prstGeom prst="line">
            <a:avLst/>
          </a:prstGeom>
          <a:ln w="6350">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40" name="Gerader Verbinder 39">
            <a:extLst>
              <a:ext uri="{FF2B5EF4-FFF2-40B4-BE49-F238E27FC236}">
                <a16:creationId xmlns:a16="http://schemas.microsoft.com/office/drawing/2014/main" id="{60C3BCFD-2B75-4729-ACE4-0FD1D0B73D17}"/>
              </a:ext>
            </a:extLst>
          </p:cNvPr>
          <p:cNvCxnSpPr>
            <a:cxnSpLocks/>
          </p:cNvCxnSpPr>
          <p:nvPr userDrawn="1"/>
        </p:nvCxnSpPr>
        <p:spPr bwMode="gray">
          <a:xfrm>
            <a:off x="3359696" y="-210066"/>
            <a:ext cx="0" cy="72000"/>
          </a:xfrm>
          <a:prstGeom prst="line">
            <a:avLst/>
          </a:prstGeom>
          <a:ln w="6350">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41" name="Gerader Verbinder 40">
            <a:extLst>
              <a:ext uri="{FF2B5EF4-FFF2-40B4-BE49-F238E27FC236}">
                <a16:creationId xmlns:a16="http://schemas.microsoft.com/office/drawing/2014/main" id="{E67127EA-D96D-4F54-86CC-ADDFE9AB70CD}"/>
              </a:ext>
            </a:extLst>
          </p:cNvPr>
          <p:cNvCxnSpPr>
            <a:cxnSpLocks/>
          </p:cNvCxnSpPr>
          <p:nvPr userDrawn="1"/>
        </p:nvCxnSpPr>
        <p:spPr bwMode="gray">
          <a:xfrm>
            <a:off x="8832304" y="-210066"/>
            <a:ext cx="0" cy="72000"/>
          </a:xfrm>
          <a:prstGeom prst="line">
            <a:avLst/>
          </a:prstGeom>
          <a:ln w="6350">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42" name="Gerader Verbinder 41">
            <a:extLst>
              <a:ext uri="{FF2B5EF4-FFF2-40B4-BE49-F238E27FC236}">
                <a16:creationId xmlns:a16="http://schemas.microsoft.com/office/drawing/2014/main" id="{9FBA3C99-BDBA-4C27-8135-CD581ED47E38}"/>
              </a:ext>
            </a:extLst>
          </p:cNvPr>
          <p:cNvCxnSpPr>
            <a:cxnSpLocks/>
          </p:cNvCxnSpPr>
          <p:nvPr userDrawn="1"/>
        </p:nvCxnSpPr>
        <p:spPr bwMode="gray">
          <a:xfrm>
            <a:off x="9264352" y="-210066"/>
            <a:ext cx="0" cy="72000"/>
          </a:xfrm>
          <a:prstGeom prst="line">
            <a:avLst/>
          </a:prstGeom>
          <a:ln w="6350">
            <a:solidFill>
              <a:schemeClr val="accent4"/>
            </a:solidFill>
          </a:ln>
        </p:spPr>
        <p:style>
          <a:lnRef idx="1">
            <a:schemeClr val="accent1"/>
          </a:lnRef>
          <a:fillRef idx="0">
            <a:schemeClr val="accent1"/>
          </a:fillRef>
          <a:effectRef idx="0">
            <a:schemeClr val="accent1"/>
          </a:effectRef>
          <a:fontRef idx="minor">
            <a:schemeClr val="tx1"/>
          </a:fontRef>
        </p:style>
      </p:cxnSp>
      <p:sp>
        <p:nvSpPr>
          <p:cNvPr id="4" name="Fußzeilenplatzhalter 3">
            <a:extLst>
              <a:ext uri="{FF2B5EF4-FFF2-40B4-BE49-F238E27FC236}">
                <a16:creationId xmlns:a16="http://schemas.microsoft.com/office/drawing/2014/main" id="{E31F8FAF-2255-47C1-8841-75CB8582AF42}"/>
              </a:ext>
            </a:extLst>
          </p:cNvPr>
          <p:cNvSpPr>
            <a:spLocks noGrp="1"/>
          </p:cNvSpPr>
          <p:nvPr>
            <p:ph type="ftr" sz="quarter" idx="3"/>
          </p:nvPr>
        </p:nvSpPr>
        <p:spPr bwMode="gray">
          <a:xfrm>
            <a:off x="5880100" y="6381329"/>
            <a:ext cx="4680000" cy="216024"/>
          </a:xfrm>
          <a:prstGeom prst="rect">
            <a:avLst/>
          </a:prstGeom>
        </p:spPr>
        <p:txBody>
          <a:bodyPr vert="horz" lIns="0" tIns="0" rIns="0" bIns="0" rtlCol="0" anchor="ctr"/>
          <a:lstStyle>
            <a:lvl1pPr algn="r">
              <a:defRPr sz="900">
                <a:solidFill>
                  <a:schemeClr val="accent1"/>
                </a:solidFill>
              </a:defRPr>
            </a:lvl1pPr>
          </a:lstStyle>
          <a:p>
            <a:endParaRPr lang="de-DE" dirty="0"/>
          </a:p>
        </p:txBody>
      </p:sp>
    </p:spTree>
    <p:extLst>
      <p:ext uri="{BB962C8B-B14F-4D97-AF65-F5344CB8AC3E}">
        <p14:creationId xmlns:p14="http://schemas.microsoft.com/office/powerpoint/2010/main" val="259861064"/>
      </p:ext>
    </p:extLst>
  </p:cSld>
  <p:clrMap bg1="lt1" tx1="dk1" bg2="lt2" tx2="dk2" accent1="accent1" accent2="accent2" accent3="accent3" accent4="accent4" accent5="accent5" accent6="accent6" hlink="hlink" folHlink="folHlink"/>
  <p:sldLayoutIdLst>
    <p:sldLayoutId id="2147483664" r:id="rId1"/>
    <p:sldLayoutId id="2147483701" r:id="rId2"/>
    <p:sldLayoutId id="2147483668" r:id="rId3"/>
    <p:sldLayoutId id="2147483683" r:id="rId4"/>
    <p:sldLayoutId id="2147483704" r:id="rId5"/>
    <p:sldLayoutId id="2147483671" r:id="rId6"/>
    <p:sldLayoutId id="2147483698" r:id="rId7"/>
    <p:sldLayoutId id="2147483650" r:id="rId8"/>
    <p:sldLayoutId id="2147483666" r:id="rId9"/>
    <p:sldLayoutId id="2147483667" r:id="rId10"/>
    <p:sldLayoutId id="2147483673" r:id="rId11"/>
    <p:sldLayoutId id="2147483674" r:id="rId12"/>
    <p:sldLayoutId id="2147483654" r:id="rId13"/>
    <p:sldLayoutId id="2147483675" r:id="rId14"/>
    <p:sldLayoutId id="2147483676" r:id="rId15"/>
    <p:sldLayoutId id="2147483678" r:id="rId16"/>
    <p:sldLayoutId id="2147483679" r:id="rId17"/>
    <p:sldLayoutId id="2147483682" r:id="rId18"/>
    <p:sldLayoutId id="2147483680" r:id="rId19"/>
    <p:sldLayoutId id="2147483681" r:id="rId20"/>
    <p:sldLayoutId id="2147483703" r:id="rId21"/>
    <p:sldLayoutId id="2147483655" r:id="rId22"/>
  </p:sldLayoutIdLst>
  <p:hf hdr="0"/>
  <p:txStyles>
    <p:titleStyle>
      <a:lvl1pPr algn="l" defTabSz="914377" rtl="0" eaLnBrk="1" latinLnBrk="0" hangingPunct="1">
        <a:lnSpc>
          <a:spcPct val="100000"/>
        </a:lnSpc>
        <a:spcBef>
          <a:spcPct val="0"/>
        </a:spcBef>
        <a:buNone/>
        <a:defRPr sz="2400" b="1" kern="1200">
          <a:solidFill>
            <a:schemeClr val="tx1"/>
          </a:solidFill>
          <a:latin typeface="+mj-lt"/>
          <a:ea typeface="+mj-ea"/>
          <a:cs typeface="+mj-cs"/>
        </a:defRPr>
      </a:lvl1pPr>
    </p:titleStyle>
    <p:bodyStyle>
      <a:lvl1pPr marL="0" indent="0" algn="l" defTabSz="914377" rtl="0" eaLnBrk="1" latinLnBrk="0" hangingPunct="1">
        <a:lnSpc>
          <a:spcPct val="100000"/>
        </a:lnSpc>
        <a:spcBef>
          <a:spcPts val="1200"/>
        </a:spcBef>
        <a:spcAft>
          <a:spcPts val="300"/>
        </a:spcAft>
        <a:buFont typeface="Arial" panose="020B0604020202020204" pitchFamily="34" charset="0"/>
        <a:buNone/>
        <a:defRPr sz="1600" b="1" kern="1200">
          <a:solidFill>
            <a:schemeClr val="tx1"/>
          </a:solidFill>
          <a:latin typeface="+mn-lt"/>
          <a:ea typeface="+mn-ea"/>
          <a:cs typeface="+mn-cs"/>
        </a:defRPr>
      </a:lvl1pPr>
      <a:lvl2pPr marL="0" indent="0" algn="l" defTabSz="914377" rtl="0" eaLnBrk="1" latinLnBrk="0" hangingPunct="1">
        <a:lnSpc>
          <a:spcPct val="100000"/>
        </a:lnSpc>
        <a:spcBef>
          <a:spcPts val="300"/>
        </a:spcBef>
        <a:spcAft>
          <a:spcPts val="300"/>
        </a:spcAft>
        <a:buFont typeface="Arial" panose="020B0604020202020204" pitchFamily="34" charset="0"/>
        <a:buNone/>
        <a:defRPr sz="1600" kern="1200">
          <a:solidFill>
            <a:schemeClr val="tx1"/>
          </a:solidFill>
          <a:latin typeface="+mn-lt"/>
          <a:ea typeface="+mn-ea"/>
          <a:cs typeface="+mn-cs"/>
        </a:defRPr>
      </a:lvl2pPr>
      <a:lvl3pPr marL="177800" indent="-177800" algn="l" defTabSz="914377" rtl="0" eaLnBrk="1" latinLnBrk="0" hangingPunct="1">
        <a:lnSpc>
          <a:spcPct val="100000"/>
        </a:lnSpc>
        <a:spcBef>
          <a:spcPts val="300"/>
        </a:spcBef>
        <a:spcAft>
          <a:spcPts val="300"/>
        </a:spcAft>
        <a:buClr>
          <a:srgbClr val="E3000F"/>
        </a:buClr>
        <a:buFont typeface="Wingdings" panose="05000000000000000000" pitchFamily="2" charset="2"/>
        <a:buChar char="§"/>
        <a:defRPr sz="1600" kern="1200">
          <a:solidFill>
            <a:schemeClr val="tx1"/>
          </a:solidFill>
          <a:latin typeface="+mn-lt"/>
          <a:ea typeface="+mn-ea"/>
          <a:cs typeface="+mn-cs"/>
        </a:defRPr>
      </a:lvl3pPr>
      <a:lvl4pPr marL="355600" indent="-177800" algn="l" defTabSz="914377" rtl="0" eaLnBrk="1" latinLnBrk="0" hangingPunct="1">
        <a:lnSpc>
          <a:spcPct val="100000"/>
        </a:lnSpc>
        <a:spcBef>
          <a:spcPts val="300"/>
        </a:spcBef>
        <a:spcAft>
          <a:spcPts val="300"/>
        </a:spcAft>
        <a:buClr>
          <a:schemeClr val="tx2"/>
        </a:buClr>
        <a:buFont typeface="Kaufland Office" panose="020B0503040000020003" pitchFamily="34" charset="0"/>
        <a:buChar char="−"/>
        <a:defRPr sz="1600" kern="1200">
          <a:solidFill>
            <a:schemeClr val="tx1"/>
          </a:solidFill>
          <a:latin typeface="+mn-lt"/>
          <a:ea typeface="+mn-ea"/>
          <a:cs typeface="+mn-cs"/>
        </a:defRPr>
      </a:lvl4pPr>
      <a:lvl5pPr marL="533400" indent="-177800" algn="l" defTabSz="914377" rtl="0" eaLnBrk="1" latinLnBrk="0" hangingPunct="1">
        <a:lnSpc>
          <a:spcPct val="100000"/>
        </a:lnSpc>
        <a:spcBef>
          <a:spcPts val="300"/>
        </a:spcBef>
        <a:spcAft>
          <a:spcPts val="300"/>
        </a:spcAft>
        <a:buClr>
          <a:schemeClr val="tx2"/>
        </a:buClr>
        <a:buFont typeface="Kaufland Office" panose="020B0503040000020003" pitchFamily="34" charset="0"/>
        <a:buChar char="−"/>
        <a:defRPr sz="1600" kern="1200">
          <a:solidFill>
            <a:schemeClr val="tx1"/>
          </a:solidFill>
          <a:latin typeface="+mn-lt"/>
          <a:ea typeface="+mn-ea"/>
          <a:cs typeface="+mn-cs"/>
        </a:defRPr>
      </a:lvl5pPr>
      <a:lvl6pPr marL="723900" indent="-190500" algn="l" defTabSz="914377" rtl="0" eaLnBrk="1" latinLnBrk="0" hangingPunct="1">
        <a:lnSpc>
          <a:spcPct val="100000"/>
        </a:lnSpc>
        <a:spcBef>
          <a:spcPts val="300"/>
        </a:spcBef>
        <a:spcAft>
          <a:spcPts val="300"/>
        </a:spcAft>
        <a:buClr>
          <a:schemeClr val="tx2"/>
        </a:buClr>
        <a:buFont typeface="Kaufland Office" panose="020B0503040000020003" pitchFamily="34" charset="0"/>
        <a:buChar char="−"/>
        <a:defRPr sz="1600" kern="1200">
          <a:solidFill>
            <a:schemeClr val="tx1"/>
          </a:solidFill>
          <a:latin typeface="+mn-lt"/>
          <a:ea typeface="+mn-ea"/>
          <a:cs typeface="+mn-cs"/>
        </a:defRPr>
      </a:lvl6pPr>
      <a:lvl7pPr marL="723900" indent="-190500" algn="l" defTabSz="914377" rtl="0" eaLnBrk="1" latinLnBrk="0" hangingPunct="1">
        <a:lnSpc>
          <a:spcPct val="100000"/>
        </a:lnSpc>
        <a:spcBef>
          <a:spcPts val="300"/>
        </a:spcBef>
        <a:spcAft>
          <a:spcPts val="300"/>
        </a:spcAft>
        <a:buClr>
          <a:schemeClr val="tx2"/>
        </a:buClr>
        <a:buFont typeface="Kaufland Office" panose="020B0503040000020003" pitchFamily="34" charset="0"/>
        <a:buChar char="−"/>
        <a:defRPr sz="1600" kern="1200">
          <a:solidFill>
            <a:schemeClr val="tx1"/>
          </a:solidFill>
          <a:latin typeface="+mn-lt"/>
          <a:ea typeface="+mn-ea"/>
          <a:cs typeface="+mn-cs"/>
        </a:defRPr>
      </a:lvl7pPr>
      <a:lvl8pPr marL="723900" indent="-190500" algn="l" defTabSz="914377" rtl="0" eaLnBrk="1" latinLnBrk="0" hangingPunct="1">
        <a:lnSpc>
          <a:spcPct val="100000"/>
        </a:lnSpc>
        <a:spcBef>
          <a:spcPts val="300"/>
        </a:spcBef>
        <a:spcAft>
          <a:spcPts val="300"/>
        </a:spcAft>
        <a:buClr>
          <a:schemeClr val="tx2"/>
        </a:buClr>
        <a:buFont typeface="Kaufland Office" panose="020B0503040000020003" pitchFamily="34" charset="0"/>
        <a:buChar char="−"/>
        <a:defRPr sz="1600" kern="1200">
          <a:solidFill>
            <a:schemeClr val="tx1"/>
          </a:solidFill>
          <a:latin typeface="+mn-lt"/>
          <a:ea typeface="+mn-ea"/>
          <a:cs typeface="+mn-cs"/>
        </a:defRPr>
      </a:lvl8pPr>
      <a:lvl9pPr marL="723900" indent="-190500" algn="l" defTabSz="914377" rtl="0" eaLnBrk="1" latinLnBrk="0" hangingPunct="1">
        <a:lnSpc>
          <a:spcPct val="100000"/>
        </a:lnSpc>
        <a:spcBef>
          <a:spcPts val="300"/>
        </a:spcBef>
        <a:spcAft>
          <a:spcPts val="300"/>
        </a:spcAft>
        <a:buClr>
          <a:schemeClr val="tx2"/>
        </a:buClr>
        <a:buFont typeface="Kaufland Office" panose="020B0503040000020003" pitchFamily="34" charset="0"/>
        <a:buChar char="−"/>
        <a:defRPr sz="1600" kern="1200">
          <a:solidFill>
            <a:schemeClr val="tx1"/>
          </a:solidFill>
          <a:latin typeface="+mn-lt"/>
          <a:ea typeface="+mn-ea"/>
          <a:cs typeface="+mn-cs"/>
        </a:defRPr>
      </a:lvl9pPr>
    </p:bodyStyle>
    <p:otherStyle>
      <a:defPPr>
        <a:defRPr lang="de-DE"/>
      </a:defPPr>
      <a:lvl1pPr marL="0" algn="l" defTabSz="914377" rtl="0" eaLnBrk="1" latinLnBrk="0" hangingPunct="1">
        <a:defRPr sz="1600" kern="1200">
          <a:solidFill>
            <a:schemeClr val="tx1"/>
          </a:solidFill>
          <a:latin typeface="+mn-lt"/>
          <a:ea typeface="+mn-ea"/>
          <a:cs typeface="+mn-cs"/>
        </a:defRPr>
      </a:lvl1pPr>
      <a:lvl2pPr marL="457189" algn="l" defTabSz="914377" rtl="0" eaLnBrk="1" latinLnBrk="0" hangingPunct="1">
        <a:defRPr sz="1600" kern="1200">
          <a:solidFill>
            <a:schemeClr val="tx1"/>
          </a:solidFill>
          <a:latin typeface="+mn-lt"/>
          <a:ea typeface="+mn-ea"/>
          <a:cs typeface="+mn-cs"/>
        </a:defRPr>
      </a:lvl2pPr>
      <a:lvl3pPr marL="914377" algn="l" defTabSz="914377" rtl="0" eaLnBrk="1" latinLnBrk="0" hangingPunct="1">
        <a:defRPr sz="1600" kern="1200">
          <a:solidFill>
            <a:schemeClr val="tx1"/>
          </a:solidFill>
          <a:latin typeface="+mn-lt"/>
          <a:ea typeface="+mn-ea"/>
          <a:cs typeface="+mn-cs"/>
        </a:defRPr>
      </a:lvl3pPr>
      <a:lvl4pPr marL="1371566" algn="l" defTabSz="914377" rtl="0" eaLnBrk="1" latinLnBrk="0" hangingPunct="1">
        <a:defRPr sz="1600" kern="1200">
          <a:solidFill>
            <a:schemeClr val="tx1"/>
          </a:solidFill>
          <a:latin typeface="+mn-lt"/>
          <a:ea typeface="+mn-ea"/>
          <a:cs typeface="+mn-cs"/>
        </a:defRPr>
      </a:lvl4pPr>
      <a:lvl5pPr marL="1828754" algn="l" defTabSz="914377" rtl="0" eaLnBrk="1" latinLnBrk="0" hangingPunct="1">
        <a:defRPr sz="1600" kern="1200">
          <a:solidFill>
            <a:schemeClr val="tx1"/>
          </a:solidFill>
          <a:latin typeface="+mn-lt"/>
          <a:ea typeface="+mn-ea"/>
          <a:cs typeface="+mn-cs"/>
        </a:defRPr>
      </a:lvl5pPr>
      <a:lvl6pPr marL="2285943" algn="l" defTabSz="914377" rtl="0" eaLnBrk="1" latinLnBrk="0" hangingPunct="1">
        <a:defRPr sz="1600" kern="1200">
          <a:solidFill>
            <a:schemeClr val="tx1"/>
          </a:solidFill>
          <a:latin typeface="+mn-lt"/>
          <a:ea typeface="+mn-ea"/>
          <a:cs typeface="+mn-cs"/>
        </a:defRPr>
      </a:lvl6pPr>
      <a:lvl7pPr marL="2743131" algn="l" defTabSz="914377" rtl="0" eaLnBrk="1" latinLnBrk="0" hangingPunct="1">
        <a:defRPr sz="1867" kern="1200">
          <a:solidFill>
            <a:schemeClr val="tx1"/>
          </a:solidFill>
          <a:latin typeface="+mn-lt"/>
          <a:ea typeface="+mn-ea"/>
          <a:cs typeface="+mn-cs"/>
        </a:defRPr>
      </a:lvl7pPr>
      <a:lvl8pPr marL="3200320" algn="l" defTabSz="914377" rtl="0" eaLnBrk="1" latinLnBrk="0" hangingPunct="1">
        <a:defRPr sz="1600" kern="1200">
          <a:solidFill>
            <a:schemeClr val="tx1"/>
          </a:solidFill>
          <a:latin typeface="+mn-lt"/>
          <a:ea typeface="+mn-ea"/>
          <a:cs typeface="+mn-cs"/>
        </a:defRPr>
      </a:lvl8pPr>
      <a:lvl9pPr marL="3657509" algn="l" defTabSz="914377" rtl="0" eaLnBrk="1" latinLnBrk="0" hangingPunct="1">
        <a:defRPr sz="16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a:extLst>
              <a:ext uri="{FF2B5EF4-FFF2-40B4-BE49-F238E27FC236}">
                <a16:creationId xmlns:a16="http://schemas.microsoft.com/office/drawing/2014/main" id="{3B7622C1-CA5B-4937-8709-E2D278EABC8F}"/>
              </a:ext>
            </a:extLst>
          </p:cNvPr>
          <p:cNvSpPr>
            <a:spLocks noGrp="1"/>
          </p:cNvSpPr>
          <p:nvPr>
            <p:ph type="sldNum" sz="quarter" idx="21"/>
          </p:nvPr>
        </p:nvSpPr>
        <p:spPr/>
        <p:txBody>
          <a:bodyPr/>
          <a:lstStyle/>
          <a:p>
            <a:fld id="{443B15C8-972D-49F6-9B7C-5A2154A8C95F}" type="slidenum">
              <a:rPr lang="de-DE" smtClean="0"/>
              <a:pPr/>
              <a:t>1</a:t>
            </a:fld>
            <a:endParaRPr lang="de-DE" dirty="0"/>
          </a:p>
        </p:txBody>
      </p:sp>
      <p:sp>
        <p:nvSpPr>
          <p:cNvPr id="3" name="Datumsplatzhalter 2">
            <a:extLst>
              <a:ext uri="{FF2B5EF4-FFF2-40B4-BE49-F238E27FC236}">
                <a16:creationId xmlns:a16="http://schemas.microsoft.com/office/drawing/2014/main" id="{8FE914F9-AC3F-4E82-B961-54FDCD105A77}"/>
              </a:ext>
            </a:extLst>
          </p:cNvPr>
          <p:cNvSpPr>
            <a:spLocks noGrp="1"/>
          </p:cNvSpPr>
          <p:nvPr>
            <p:ph type="dt" sz="half" idx="19"/>
          </p:nvPr>
        </p:nvSpPr>
        <p:spPr/>
        <p:txBody>
          <a:bodyPr/>
          <a:lstStyle/>
          <a:p>
            <a:fld id="{252E7D54-F4DE-40F4-8536-9A2075C6DFCB}" type="datetime1">
              <a:rPr lang="de-DE" smtClean="0"/>
              <a:t>18.08.2023</a:t>
            </a:fld>
            <a:endParaRPr lang="de-DE" dirty="0"/>
          </a:p>
        </p:txBody>
      </p:sp>
      <p:sp>
        <p:nvSpPr>
          <p:cNvPr id="4" name="Fußzeilenplatzhalter 3">
            <a:extLst>
              <a:ext uri="{FF2B5EF4-FFF2-40B4-BE49-F238E27FC236}">
                <a16:creationId xmlns:a16="http://schemas.microsoft.com/office/drawing/2014/main" id="{BEFA6991-9E3A-4910-87B9-9758747A8E6F}"/>
              </a:ext>
            </a:extLst>
          </p:cNvPr>
          <p:cNvSpPr>
            <a:spLocks noGrp="1"/>
          </p:cNvSpPr>
          <p:nvPr>
            <p:ph type="ftr" sz="quarter" idx="20"/>
          </p:nvPr>
        </p:nvSpPr>
        <p:spPr/>
        <p:txBody>
          <a:bodyPr/>
          <a:lstStyle/>
          <a:p>
            <a:endParaRPr lang="de-DE" dirty="0"/>
          </a:p>
        </p:txBody>
      </p:sp>
      <p:sp>
        <p:nvSpPr>
          <p:cNvPr id="5" name="Textplatzhalter 4">
            <a:extLst>
              <a:ext uri="{FF2B5EF4-FFF2-40B4-BE49-F238E27FC236}">
                <a16:creationId xmlns:a16="http://schemas.microsoft.com/office/drawing/2014/main" id="{42280FEB-FE86-4DDA-8686-8FDB3222DDDA}"/>
              </a:ext>
            </a:extLst>
          </p:cNvPr>
          <p:cNvSpPr>
            <a:spLocks noGrp="1"/>
          </p:cNvSpPr>
          <p:nvPr>
            <p:ph type="body" sz="quarter" idx="13"/>
          </p:nvPr>
        </p:nvSpPr>
        <p:spPr/>
        <p:txBody>
          <a:bodyPr/>
          <a:lstStyle/>
          <a:p>
            <a:endParaRPr lang="de-DE"/>
          </a:p>
        </p:txBody>
      </p:sp>
      <p:sp>
        <p:nvSpPr>
          <p:cNvPr id="6" name="Inhaltsplatzhalter 5">
            <a:extLst>
              <a:ext uri="{FF2B5EF4-FFF2-40B4-BE49-F238E27FC236}">
                <a16:creationId xmlns:a16="http://schemas.microsoft.com/office/drawing/2014/main" id="{AC472DAA-F0FB-4FE5-B49C-E29787665C1C}"/>
              </a:ext>
            </a:extLst>
          </p:cNvPr>
          <p:cNvSpPr>
            <a:spLocks noGrp="1"/>
          </p:cNvSpPr>
          <p:nvPr>
            <p:ph sz="half" idx="18"/>
          </p:nvPr>
        </p:nvSpPr>
        <p:spPr>
          <a:xfrm>
            <a:off x="6167692" y="1269306"/>
            <a:ext cx="5472000" cy="4463950"/>
          </a:xfrm>
        </p:spPr>
        <p:txBody>
          <a:bodyPr/>
          <a:lstStyle/>
          <a:p>
            <a:pPr marL="285750" indent="-285750">
              <a:buFont typeface="Wingdings" panose="05000000000000000000" pitchFamily="2" charset="2"/>
              <a:buChar char="§"/>
            </a:pPr>
            <a:r>
              <a:rPr lang="de-DE" sz="1300" b="0" dirty="0" err="1">
                <a:solidFill>
                  <a:srgbClr val="0070C0"/>
                </a:solidFill>
              </a:rPr>
              <a:t>It</a:t>
            </a:r>
            <a:r>
              <a:rPr lang="de-DE" sz="1300" b="0" dirty="0">
                <a:solidFill>
                  <a:srgbClr val="0070C0"/>
                </a:solidFill>
              </a:rPr>
              <a:t> </a:t>
            </a:r>
            <a:r>
              <a:rPr lang="de-DE" sz="1300" b="0" dirty="0" err="1">
                <a:solidFill>
                  <a:srgbClr val="0070C0"/>
                </a:solidFill>
              </a:rPr>
              <a:t>is</a:t>
            </a:r>
            <a:r>
              <a:rPr lang="de-DE" sz="1300" b="0" dirty="0">
                <a:solidFill>
                  <a:srgbClr val="0070C0"/>
                </a:solidFill>
              </a:rPr>
              <a:t> </a:t>
            </a:r>
            <a:r>
              <a:rPr lang="de-DE" sz="1300" b="0" dirty="0" err="1">
                <a:solidFill>
                  <a:srgbClr val="0070C0"/>
                </a:solidFill>
              </a:rPr>
              <a:t>mandatory</a:t>
            </a:r>
            <a:r>
              <a:rPr lang="de-DE" sz="1300" b="0" dirty="0">
                <a:solidFill>
                  <a:srgbClr val="0070C0"/>
                </a:solidFill>
              </a:rPr>
              <a:t> </a:t>
            </a:r>
            <a:r>
              <a:rPr lang="de-DE" sz="1300" b="0" dirty="0" err="1">
                <a:solidFill>
                  <a:srgbClr val="0070C0"/>
                </a:solidFill>
              </a:rPr>
              <a:t>to</a:t>
            </a:r>
            <a:r>
              <a:rPr lang="de-DE" sz="1300" b="0" dirty="0">
                <a:solidFill>
                  <a:srgbClr val="0070C0"/>
                </a:solidFill>
              </a:rPr>
              <a:t> </a:t>
            </a:r>
            <a:r>
              <a:rPr lang="de-DE" sz="1300" b="0" dirty="0" err="1">
                <a:solidFill>
                  <a:srgbClr val="0070C0"/>
                </a:solidFill>
              </a:rPr>
              <a:t>cooperate</a:t>
            </a:r>
            <a:r>
              <a:rPr lang="de-DE" sz="1300" b="0" dirty="0">
                <a:solidFill>
                  <a:srgbClr val="0070C0"/>
                </a:solidFill>
              </a:rPr>
              <a:t> </a:t>
            </a:r>
            <a:r>
              <a:rPr lang="de-DE" sz="1300" b="0" dirty="0" err="1">
                <a:solidFill>
                  <a:srgbClr val="0070C0"/>
                </a:solidFill>
              </a:rPr>
              <a:t>with</a:t>
            </a:r>
            <a:r>
              <a:rPr lang="de-DE" sz="1300" b="0" dirty="0">
                <a:solidFill>
                  <a:srgbClr val="0070C0"/>
                </a:solidFill>
              </a:rPr>
              <a:t> a </a:t>
            </a:r>
            <a:r>
              <a:rPr lang="de-DE" sz="1300" b="0" dirty="0" err="1">
                <a:solidFill>
                  <a:srgbClr val="0070C0"/>
                </a:solidFill>
              </a:rPr>
              <a:t>testing</a:t>
            </a:r>
            <a:r>
              <a:rPr lang="de-DE" sz="1300" b="0" dirty="0">
                <a:solidFill>
                  <a:srgbClr val="0070C0"/>
                </a:solidFill>
              </a:rPr>
              <a:t> </a:t>
            </a:r>
            <a:r>
              <a:rPr lang="de-DE" sz="1300" b="0" dirty="0" err="1">
                <a:solidFill>
                  <a:srgbClr val="0070C0"/>
                </a:solidFill>
              </a:rPr>
              <a:t>institute</a:t>
            </a:r>
            <a:r>
              <a:rPr lang="de-DE" sz="1300" b="0" dirty="0">
                <a:solidFill>
                  <a:srgbClr val="0070C0"/>
                </a:solidFill>
              </a:rPr>
              <a:t> (</a:t>
            </a:r>
            <a:r>
              <a:rPr lang="de-DE" sz="1300" b="0" u="sng" dirty="0">
                <a:solidFill>
                  <a:srgbClr val="0070C0"/>
                </a:solidFill>
              </a:rPr>
              <a:t>not a </a:t>
            </a:r>
            <a:r>
              <a:rPr lang="de-DE" sz="1300" b="0" u="sng" dirty="0" err="1">
                <a:solidFill>
                  <a:srgbClr val="0070C0"/>
                </a:solidFill>
              </a:rPr>
              <a:t>translation</a:t>
            </a:r>
            <a:r>
              <a:rPr lang="de-DE" sz="1300" b="0" u="sng" dirty="0">
                <a:solidFill>
                  <a:srgbClr val="0070C0"/>
                </a:solidFill>
              </a:rPr>
              <a:t> </a:t>
            </a:r>
            <a:r>
              <a:rPr lang="de-DE" sz="1300" b="0" u="sng" dirty="0" err="1">
                <a:solidFill>
                  <a:srgbClr val="0070C0"/>
                </a:solidFill>
              </a:rPr>
              <a:t>agency</a:t>
            </a:r>
            <a:r>
              <a:rPr lang="de-DE" sz="1300" b="0" dirty="0">
                <a:solidFill>
                  <a:srgbClr val="0070C0"/>
                </a:solidFill>
              </a:rPr>
              <a:t>)!</a:t>
            </a:r>
          </a:p>
          <a:p>
            <a:pPr marL="285750" indent="-285750">
              <a:buFont typeface="Wingdings" panose="05000000000000000000" pitchFamily="2" charset="2"/>
              <a:buChar char="§"/>
            </a:pPr>
            <a:r>
              <a:rPr lang="de-DE" sz="1300" b="0" dirty="0" err="1">
                <a:solidFill>
                  <a:srgbClr val="0070C0"/>
                </a:solidFill>
              </a:rPr>
              <a:t>Please</a:t>
            </a:r>
            <a:r>
              <a:rPr lang="de-DE" sz="1300" b="0" dirty="0">
                <a:solidFill>
                  <a:srgbClr val="0070C0"/>
                </a:solidFill>
              </a:rPr>
              <a:t> send </a:t>
            </a:r>
            <a:r>
              <a:rPr lang="de-DE" sz="1300" b="0" dirty="0" err="1">
                <a:solidFill>
                  <a:srgbClr val="0070C0"/>
                </a:solidFill>
              </a:rPr>
              <a:t>the</a:t>
            </a:r>
            <a:r>
              <a:rPr lang="de-DE" sz="1300" b="0" dirty="0">
                <a:solidFill>
                  <a:srgbClr val="0070C0"/>
                </a:solidFill>
              </a:rPr>
              <a:t> </a:t>
            </a:r>
            <a:r>
              <a:rPr lang="de-DE" sz="1300" b="0" dirty="0" err="1">
                <a:solidFill>
                  <a:srgbClr val="0070C0"/>
                </a:solidFill>
              </a:rPr>
              <a:t>standardized</a:t>
            </a:r>
            <a:r>
              <a:rPr lang="de-DE" sz="1300" b="0" dirty="0">
                <a:solidFill>
                  <a:srgbClr val="0070C0"/>
                </a:solidFill>
              </a:rPr>
              <a:t> </a:t>
            </a:r>
            <a:r>
              <a:rPr lang="de-DE" sz="1300" b="0" dirty="0" err="1">
                <a:solidFill>
                  <a:srgbClr val="0070C0"/>
                </a:solidFill>
              </a:rPr>
              <a:t>translation</a:t>
            </a:r>
            <a:r>
              <a:rPr lang="de-DE" sz="1300" b="0" dirty="0">
                <a:solidFill>
                  <a:srgbClr val="0070C0"/>
                </a:solidFill>
              </a:rPr>
              <a:t> </a:t>
            </a:r>
            <a:r>
              <a:rPr lang="de-DE" sz="1300" b="0" dirty="0" err="1">
                <a:solidFill>
                  <a:srgbClr val="0070C0"/>
                </a:solidFill>
              </a:rPr>
              <a:t>table</a:t>
            </a:r>
            <a:r>
              <a:rPr lang="de-DE" sz="1300" b="0" dirty="0">
                <a:solidFill>
                  <a:srgbClr val="0070C0"/>
                </a:solidFill>
              </a:rPr>
              <a:t> </a:t>
            </a:r>
            <a:r>
              <a:rPr lang="de-DE" sz="1300" b="0" dirty="0" err="1">
                <a:solidFill>
                  <a:srgbClr val="0070C0"/>
                </a:solidFill>
              </a:rPr>
              <a:t>to</a:t>
            </a:r>
            <a:r>
              <a:rPr lang="de-DE" sz="1300" b="0" dirty="0">
                <a:solidFill>
                  <a:srgbClr val="0070C0"/>
                </a:solidFill>
              </a:rPr>
              <a:t> </a:t>
            </a:r>
            <a:r>
              <a:rPr lang="de-DE" sz="1300" b="0" dirty="0" err="1">
                <a:solidFill>
                  <a:srgbClr val="0070C0"/>
                </a:solidFill>
              </a:rPr>
              <a:t>your</a:t>
            </a:r>
            <a:r>
              <a:rPr lang="de-DE" sz="1300" b="0" dirty="0">
                <a:solidFill>
                  <a:srgbClr val="0070C0"/>
                </a:solidFill>
              </a:rPr>
              <a:t> </a:t>
            </a:r>
            <a:r>
              <a:rPr lang="de-DE" sz="1300" b="0" dirty="0" err="1">
                <a:solidFill>
                  <a:srgbClr val="0070C0"/>
                </a:solidFill>
              </a:rPr>
              <a:t>testing</a:t>
            </a:r>
            <a:r>
              <a:rPr lang="de-DE" sz="1300" b="0" dirty="0">
                <a:solidFill>
                  <a:srgbClr val="0070C0"/>
                </a:solidFill>
              </a:rPr>
              <a:t> </a:t>
            </a:r>
            <a:r>
              <a:rPr lang="de-DE" sz="1300" b="0" dirty="0" err="1">
                <a:solidFill>
                  <a:srgbClr val="0070C0"/>
                </a:solidFill>
              </a:rPr>
              <a:t>institute</a:t>
            </a:r>
            <a:r>
              <a:rPr lang="de-DE" sz="1300" b="0" dirty="0">
                <a:solidFill>
                  <a:srgbClr val="0070C0"/>
                </a:solidFill>
              </a:rPr>
              <a:t> </a:t>
            </a:r>
            <a:r>
              <a:rPr lang="de-DE" sz="1300" b="0" dirty="0" err="1">
                <a:solidFill>
                  <a:srgbClr val="0070C0"/>
                </a:solidFill>
              </a:rPr>
              <a:t>when</a:t>
            </a:r>
            <a:r>
              <a:rPr lang="de-DE" sz="1300" b="0" dirty="0">
                <a:solidFill>
                  <a:srgbClr val="0070C0"/>
                </a:solidFill>
              </a:rPr>
              <a:t> </a:t>
            </a:r>
            <a:r>
              <a:rPr lang="de-DE" sz="1300" b="0" dirty="0" err="1">
                <a:solidFill>
                  <a:srgbClr val="0070C0"/>
                </a:solidFill>
              </a:rPr>
              <a:t>commissioning</a:t>
            </a:r>
            <a:r>
              <a:rPr lang="de-DE" sz="1300" b="0" dirty="0">
                <a:solidFill>
                  <a:srgbClr val="0070C0"/>
                </a:solidFill>
              </a:rPr>
              <a:t> </a:t>
            </a:r>
            <a:r>
              <a:rPr lang="de-DE" sz="1300" b="0" dirty="0" err="1">
                <a:solidFill>
                  <a:srgbClr val="0070C0"/>
                </a:solidFill>
              </a:rPr>
              <a:t>the</a:t>
            </a:r>
            <a:r>
              <a:rPr lang="de-DE" sz="1300" b="0" dirty="0">
                <a:solidFill>
                  <a:srgbClr val="0070C0"/>
                </a:solidFill>
              </a:rPr>
              <a:t> </a:t>
            </a:r>
            <a:r>
              <a:rPr lang="de-DE" sz="1300" b="0" dirty="0" err="1">
                <a:solidFill>
                  <a:srgbClr val="0070C0"/>
                </a:solidFill>
              </a:rPr>
              <a:t>translations</a:t>
            </a:r>
            <a:r>
              <a:rPr lang="de-DE" sz="1300" b="0" dirty="0">
                <a:solidFill>
                  <a:srgbClr val="0070C0"/>
                </a:solidFill>
              </a:rPr>
              <a:t>. In </a:t>
            </a:r>
            <a:r>
              <a:rPr lang="de-DE" sz="1300" b="0" dirty="0" err="1">
                <a:solidFill>
                  <a:srgbClr val="0070C0"/>
                </a:solidFill>
              </a:rPr>
              <a:t>this</a:t>
            </a:r>
            <a:r>
              <a:rPr lang="de-DE" sz="1300" b="0" dirty="0">
                <a:solidFill>
                  <a:srgbClr val="0070C0"/>
                </a:solidFill>
              </a:rPr>
              <a:t> </a:t>
            </a:r>
            <a:r>
              <a:rPr lang="de-DE" sz="1300" b="0" dirty="0" err="1">
                <a:solidFill>
                  <a:srgbClr val="0070C0"/>
                </a:solidFill>
              </a:rPr>
              <a:t>way</a:t>
            </a:r>
            <a:r>
              <a:rPr lang="de-DE" sz="1300" b="0" dirty="0">
                <a:solidFill>
                  <a:srgbClr val="0070C0"/>
                </a:solidFill>
              </a:rPr>
              <a:t>, </a:t>
            </a:r>
            <a:r>
              <a:rPr lang="de-DE" sz="1300" b="0" dirty="0" err="1">
                <a:solidFill>
                  <a:srgbClr val="0070C0"/>
                </a:solidFill>
              </a:rPr>
              <a:t>you</a:t>
            </a:r>
            <a:r>
              <a:rPr lang="de-DE" sz="1300" b="0" dirty="0">
                <a:solidFill>
                  <a:srgbClr val="0070C0"/>
                </a:solidFill>
              </a:rPr>
              <a:t> will </a:t>
            </a:r>
            <a:r>
              <a:rPr lang="de-DE" sz="1300" b="0" dirty="0" err="1">
                <a:solidFill>
                  <a:srgbClr val="0070C0"/>
                </a:solidFill>
              </a:rPr>
              <a:t>ensure</a:t>
            </a:r>
            <a:r>
              <a:rPr lang="de-DE" sz="1300" b="0" dirty="0">
                <a:solidFill>
                  <a:srgbClr val="0070C0"/>
                </a:solidFill>
              </a:rPr>
              <a:t> </a:t>
            </a:r>
            <a:r>
              <a:rPr lang="de-DE" sz="1300" b="0" dirty="0" err="1">
                <a:solidFill>
                  <a:srgbClr val="0070C0"/>
                </a:solidFill>
              </a:rPr>
              <a:t>that</a:t>
            </a:r>
            <a:r>
              <a:rPr lang="de-DE" sz="1300" b="0" dirty="0">
                <a:solidFill>
                  <a:srgbClr val="0070C0"/>
                </a:solidFill>
              </a:rPr>
              <a:t> </a:t>
            </a:r>
            <a:r>
              <a:rPr lang="de-DE" sz="1300" b="0" dirty="0" err="1">
                <a:solidFill>
                  <a:srgbClr val="0070C0"/>
                </a:solidFill>
              </a:rPr>
              <a:t>the</a:t>
            </a:r>
            <a:r>
              <a:rPr lang="de-DE" sz="1300" b="0" dirty="0">
                <a:solidFill>
                  <a:srgbClr val="0070C0"/>
                </a:solidFill>
              </a:rPr>
              <a:t> </a:t>
            </a:r>
            <a:r>
              <a:rPr lang="de-DE" sz="1300" b="0" dirty="0" err="1">
                <a:solidFill>
                  <a:srgbClr val="0070C0"/>
                </a:solidFill>
              </a:rPr>
              <a:t>packaging</a:t>
            </a:r>
            <a:r>
              <a:rPr lang="de-DE" sz="1300" b="0" dirty="0">
                <a:solidFill>
                  <a:srgbClr val="0070C0"/>
                </a:solidFill>
              </a:rPr>
              <a:t> </a:t>
            </a:r>
            <a:r>
              <a:rPr lang="de-DE" sz="1300" b="0" dirty="0" err="1">
                <a:solidFill>
                  <a:srgbClr val="0070C0"/>
                </a:solidFill>
              </a:rPr>
              <a:t>process</a:t>
            </a:r>
            <a:r>
              <a:rPr lang="de-DE" sz="1300" b="0" dirty="0">
                <a:solidFill>
                  <a:srgbClr val="0070C0"/>
                </a:solidFill>
              </a:rPr>
              <a:t> </a:t>
            </a:r>
            <a:r>
              <a:rPr lang="de-DE" sz="1300" b="0" dirty="0" err="1">
                <a:solidFill>
                  <a:srgbClr val="0070C0"/>
                </a:solidFill>
              </a:rPr>
              <a:t>runs</a:t>
            </a:r>
            <a:r>
              <a:rPr lang="de-DE" sz="1300" b="0" dirty="0">
                <a:solidFill>
                  <a:srgbClr val="0070C0"/>
                </a:solidFill>
              </a:rPr>
              <a:t> </a:t>
            </a:r>
            <a:r>
              <a:rPr lang="de-DE" sz="1300" b="0" dirty="0" err="1">
                <a:solidFill>
                  <a:srgbClr val="0070C0"/>
                </a:solidFill>
              </a:rPr>
              <a:t>smoothly</a:t>
            </a:r>
            <a:r>
              <a:rPr lang="de-DE" sz="1300" b="0" dirty="0">
                <a:solidFill>
                  <a:srgbClr val="0070C0"/>
                </a:solidFill>
              </a:rPr>
              <a:t>. </a:t>
            </a:r>
            <a:r>
              <a:rPr lang="de-DE" sz="1300" b="0" dirty="0" err="1">
                <a:solidFill>
                  <a:srgbClr val="0070C0"/>
                </a:solidFill>
              </a:rPr>
              <a:t>You</a:t>
            </a:r>
            <a:r>
              <a:rPr lang="de-DE" sz="1300" b="0" dirty="0">
                <a:solidFill>
                  <a:srgbClr val="0070C0"/>
                </a:solidFill>
              </a:rPr>
              <a:t> will find </a:t>
            </a:r>
            <a:r>
              <a:rPr lang="de-DE" sz="1300" b="0" dirty="0" err="1">
                <a:solidFill>
                  <a:srgbClr val="0070C0"/>
                </a:solidFill>
              </a:rPr>
              <a:t>the</a:t>
            </a:r>
            <a:r>
              <a:rPr lang="de-DE" sz="1300" b="0" dirty="0">
                <a:solidFill>
                  <a:srgbClr val="0070C0"/>
                </a:solidFill>
              </a:rPr>
              <a:t> link </a:t>
            </a:r>
            <a:r>
              <a:rPr lang="de-DE" sz="1300" b="0" dirty="0" err="1">
                <a:solidFill>
                  <a:srgbClr val="0070C0"/>
                </a:solidFill>
              </a:rPr>
              <a:t>to</a:t>
            </a:r>
            <a:r>
              <a:rPr lang="de-DE" sz="1300" b="0" dirty="0">
                <a:solidFill>
                  <a:srgbClr val="0070C0"/>
                </a:solidFill>
              </a:rPr>
              <a:t> </a:t>
            </a:r>
            <a:r>
              <a:rPr lang="de-DE" sz="1300" b="0" dirty="0" err="1">
                <a:solidFill>
                  <a:srgbClr val="0070C0"/>
                </a:solidFill>
              </a:rPr>
              <a:t>the</a:t>
            </a:r>
            <a:r>
              <a:rPr lang="de-DE" sz="1300" b="0" dirty="0">
                <a:solidFill>
                  <a:srgbClr val="0070C0"/>
                </a:solidFill>
              </a:rPr>
              <a:t> </a:t>
            </a:r>
            <a:r>
              <a:rPr lang="de-DE" sz="1300" b="0" dirty="0" err="1">
                <a:solidFill>
                  <a:srgbClr val="0070C0"/>
                </a:solidFill>
              </a:rPr>
              <a:t>template</a:t>
            </a:r>
            <a:r>
              <a:rPr lang="de-DE" sz="1300" b="0" dirty="0">
                <a:solidFill>
                  <a:srgbClr val="0070C0"/>
                </a:solidFill>
              </a:rPr>
              <a:t> in </a:t>
            </a:r>
            <a:r>
              <a:rPr lang="de-DE" sz="1300" b="0" dirty="0" err="1">
                <a:solidFill>
                  <a:srgbClr val="0070C0"/>
                </a:solidFill>
              </a:rPr>
              <a:t>the</a:t>
            </a:r>
            <a:r>
              <a:rPr lang="de-DE" sz="1300" b="0" dirty="0">
                <a:solidFill>
                  <a:srgbClr val="0070C0"/>
                </a:solidFill>
              </a:rPr>
              <a:t> </a:t>
            </a:r>
            <a:r>
              <a:rPr lang="de-DE" sz="1300" b="0" dirty="0" err="1">
                <a:solidFill>
                  <a:srgbClr val="0070C0"/>
                </a:solidFill>
              </a:rPr>
              <a:t>respective</a:t>
            </a:r>
            <a:r>
              <a:rPr lang="de-DE" sz="1300" b="0" dirty="0">
                <a:solidFill>
                  <a:srgbClr val="0070C0"/>
                </a:solidFill>
              </a:rPr>
              <a:t> Wave </a:t>
            </a:r>
            <a:r>
              <a:rPr lang="de-DE" sz="1300" b="0" dirty="0" err="1">
                <a:solidFill>
                  <a:srgbClr val="0070C0"/>
                </a:solidFill>
              </a:rPr>
              <a:t>messaging</a:t>
            </a:r>
            <a:r>
              <a:rPr lang="de-DE" sz="1300" b="0" dirty="0">
                <a:solidFill>
                  <a:srgbClr val="0070C0"/>
                </a:solidFill>
              </a:rPr>
              <a:t> </a:t>
            </a:r>
            <a:r>
              <a:rPr lang="de-DE" sz="1300" b="0" dirty="0" err="1">
                <a:solidFill>
                  <a:srgbClr val="0070C0"/>
                </a:solidFill>
              </a:rPr>
              <a:t>of</a:t>
            </a:r>
            <a:r>
              <a:rPr lang="de-DE" sz="1300" b="0" dirty="0">
                <a:solidFill>
                  <a:srgbClr val="0070C0"/>
                </a:solidFill>
              </a:rPr>
              <a:t> </a:t>
            </a:r>
            <a:r>
              <a:rPr lang="de-DE" sz="1300" b="0" dirty="0" err="1">
                <a:solidFill>
                  <a:srgbClr val="0070C0"/>
                </a:solidFill>
              </a:rPr>
              <a:t>the</a:t>
            </a:r>
            <a:r>
              <a:rPr lang="de-DE" sz="1300" b="0" dirty="0">
                <a:solidFill>
                  <a:srgbClr val="0070C0"/>
                </a:solidFill>
              </a:rPr>
              <a:t> </a:t>
            </a:r>
            <a:r>
              <a:rPr lang="de-DE" sz="1300" b="0" dirty="0" err="1">
                <a:solidFill>
                  <a:srgbClr val="0070C0"/>
                </a:solidFill>
              </a:rPr>
              <a:t>article</a:t>
            </a:r>
            <a:r>
              <a:rPr lang="de-DE" sz="1300" b="0" dirty="0">
                <a:solidFill>
                  <a:srgbClr val="0070C0"/>
                </a:solidFill>
              </a:rPr>
              <a:t> (</a:t>
            </a:r>
            <a:r>
              <a:rPr lang="de-DE" sz="1300" b="0" dirty="0" err="1">
                <a:solidFill>
                  <a:srgbClr val="0070C0"/>
                </a:solidFill>
              </a:rPr>
              <a:t>flag</a:t>
            </a:r>
            <a:r>
              <a:rPr lang="de-DE" sz="1300" b="0" dirty="0">
                <a:solidFill>
                  <a:srgbClr val="0070C0"/>
                </a:solidFill>
              </a:rPr>
              <a:t> "Order </a:t>
            </a:r>
            <a:r>
              <a:rPr lang="de-DE" sz="1300" b="0" dirty="0" err="1">
                <a:solidFill>
                  <a:srgbClr val="0070C0"/>
                </a:solidFill>
              </a:rPr>
              <a:t>translation</a:t>
            </a:r>
            <a:r>
              <a:rPr lang="de-DE" sz="1300" b="0" dirty="0">
                <a:solidFill>
                  <a:srgbClr val="0070C0"/>
                </a:solidFill>
              </a:rPr>
              <a:t>") </a:t>
            </a:r>
            <a:r>
              <a:rPr lang="de-DE" sz="1300" b="0" dirty="0" err="1">
                <a:solidFill>
                  <a:srgbClr val="0070C0"/>
                </a:solidFill>
              </a:rPr>
              <a:t>or</a:t>
            </a:r>
            <a:r>
              <a:rPr lang="de-DE" sz="1300" b="0" dirty="0">
                <a:solidFill>
                  <a:srgbClr val="0070C0"/>
                </a:solidFill>
              </a:rPr>
              <a:t> in </a:t>
            </a:r>
            <a:r>
              <a:rPr lang="de-DE" sz="1300" b="0" dirty="0" err="1">
                <a:solidFill>
                  <a:srgbClr val="0070C0"/>
                </a:solidFill>
              </a:rPr>
              <a:t>the</a:t>
            </a:r>
            <a:r>
              <a:rPr lang="de-DE" sz="1300" b="0" dirty="0">
                <a:solidFill>
                  <a:srgbClr val="0070C0"/>
                </a:solidFill>
              </a:rPr>
              <a:t> Wave support </a:t>
            </a:r>
            <a:r>
              <a:rPr lang="de-DE" sz="1300" b="0" dirty="0" err="1">
                <a:solidFill>
                  <a:srgbClr val="0070C0"/>
                </a:solidFill>
              </a:rPr>
              <a:t>center</a:t>
            </a:r>
            <a:r>
              <a:rPr lang="de-DE" sz="1300" b="0" dirty="0">
                <a:solidFill>
                  <a:srgbClr val="0070C0"/>
                </a:solidFill>
              </a:rPr>
              <a:t> (kl-packaging.com).</a:t>
            </a:r>
          </a:p>
          <a:p>
            <a:pPr marL="285750" indent="-285750">
              <a:buFont typeface="Wingdings" panose="05000000000000000000" pitchFamily="2" charset="2"/>
              <a:buChar char="§"/>
            </a:pPr>
            <a:r>
              <a:rPr lang="de-DE" sz="1300" b="0" dirty="0" err="1">
                <a:solidFill>
                  <a:srgbClr val="0070C0"/>
                </a:solidFill>
              </a:rPr>
              <a:t>If</a:t>
            </a:r>
            <a:r>
              <a:rPr lang="de-DE" sz="1300" b="0" dirty="0">
                <a:solidFill>
                  <a:srgbClr val="0070C0"/>
                </a:solidFill>
              </a:rPr>
              <a:t> </a:t>
            </a:r>
            <a:r>
              <a:rPr lang="de-DE" sz="1300" b="0" dirty="0" err="1">
                <a:solidFill>
                  <a:srgbClr val="0070C0"/>
                </a:solidFill>
              </a:rPr>
              <a:t>you</a:t>
            </a:r>
            <a:r>
              <a:rPr lang="de-DE" sz="1300" b="0" dirty="0">
                <a:solidFill>
                  <a:srgbClr val="0070C0"/>
                </a:solidFill>
              </a:rPr>
              <a:t> </a:t>
            </a:r>
            <a:r>
              <a:rPr lang="de-DE" sz="1300" b="0" dirty="0" err="1">
                <a:solidFill>
                  <a:srgbClr val="0070C0"/>
                </a:solidFill>
              </a:rPr>
              <a:t>already</a:t>
            </a:r>
            <a:r>
              <a:rPr lang="de-DE" sz="1300" b="0" dirty="0">
                <a:solidFill>
                  <a:srgbClr val="0070C0"/>
                </a:solidFill>
              </a:rPr>
              <a:t> </a:t>
            </a:r>
            <a:r>
              <a:rPr lang="de-DE" sz="1300" b="0" dirty="0" err="1">
                <a:solidFill>
                  <a:srgbClr val="0070C0"/>
                </a:solidFill>
              </a:rPr>
              <a:t>have</a:t>
            </a:r>
            <a:r>
              <a:rPr lang="de-DE" sz="1300" b="0" dirty="0">
                <a:solidFill>
                  <a:srgbClr val="0070C0"/>
                </a:solidFill>
              </a:rPr>
              <a:t> </a:t>
            </a:r>
            <a:r>
              <a:rPr lang="de-DE" sz="1300" b="0" dirty="0" err="1">
                <a:solidFill>
                  <a:srgbClr val="0070C0"/>
                </a:solidFill>
              </a:rPr>
              <a:t>texts</a:t>
            </a:r>
            <a:r>
              <a:rPr lang="de-DE" sz="1300" b="0" dirty="0">
                <a:solidFill>
                  <a:srgbClr val="0070C0"/>
                </a:solidFill>
              </a:rPr>
              <a:t> </a:t>
            </a:r>
            <a:r>
              <a:rPr lang="de-DE" sz="1300" b="0" dirty="0" err="1">
                <a:solidFill>
                  <a:srgbClr val="0070C0"/>
                </a:solidFill>
              </a:rPr>
              <a:t>that</a:t>
            </a:r>
            <a:r>
              <a:rPr lang="de-DE" sz="1300" b="0" dirty="0">
                <a:solidFill>
                  <a:srgbClr val="0070C0"/>
                </a:solidFill>
              </a:rPr>
              <a:t> </a:t>
            </a:r>
            <a:r>
              <a:rPr lang="de-DE" sz="1300" b="0" dirty="0" err="1">
                <a:solidFill>
                  <a:srgbClr val="0070C0"/>
                </a:solidFill>
              </a:rPr>
              <a:t>have</a:t>
            </a:r>
            <a:r>
              <a:rPr lang="de-DE" sz="1300" b="0" dirty="0">
                <a:solidFill>
                  <a:srgbClr val="0070C0"/>
                </a:solidFill>
              </a:rPr>
              <a:t> </a:t>
            </a:r>
            <a:r>
              <a:rPr lang="de-DE" sz="1300" b="0" dirty="0" err="1">
                <a:solidFill>
                  <a:srgbClr val="0070C0"/>
                </a:solidFill>
              </a:rPr>
              <a:t>been</a:t>
            </a:r>
            <a:r>
              <a:rPr lang="de-DE" sz="1300" b="0" dirty="0">
                <a:solidFill>
                  <a:srgbClr val="0070C0"/>
                </a:solidFill>
              </a:rPr>
              <a:t> </a:t>
            </a:r>
            <a:r>
              <a:rPr lang="de-DE" sz="1300" b="0" dirty="0" err="1">
                <a:solidFill>
                  <a:srgbClr val="0070C0"/>
                </a:solidFill>
              </a:rPr>
              <a:t>checked</a:t>
            </a:r>
            <a:r>
              <a:rPr lang="de-DE" sz="1300" b="0" dirty="0">
                <a:solidFill>
                  <a:srgbClr val="0070C0"/>
                </a:solidFill>
              </a:rPr>
              <a:t> </a:t>
            </a:r>
            <a:r>
              <a:rPr lang="de-DE" sz="1300" b="0" dirty="0" err="1">
                <a:solidFill>
                  <a:srgbClr val="0070C0"/>
                </a:solidFill>
              </a:rPr>
              <a:t>by</a:t>
            </a:r>
            <a:r>
              <a:rPr lang="de-DE" sz="1300" b="0" dirty="0">
                <a:solidFill>
                  <a:srgbClr val="0070C0"/>
                </a:solidFill>
              </a:rPr>
              <a:t> a </a:t>
            </a:r>
            <a:r>
              <a:rPr lang="de-DE" sz="1300" b="0" dirty="0" err="1">
                <a:solidFill>
                  <a:srgbClr val="0070C0"/>
                </a:solidFill>
              </a:rPr>
              <a:t>testing</a:t>
            </a:r>
            <a:r>
              <a:rPr lang="de-DE" sz="1300" b="0" dirty="0">
                <a:solidFill>
                  <a:srgbClr val="0070C0"/>
                </a:solidFill>
              </a:rPr>
              <a:t> </a:t>
            </a:r>
            <a:r>
              <a:rPr lang="de-DE" sz="1300" b="0" dirty="0" err="1">
                <a:solidFill>
                  <a:srgbClr val="0070C0"/>
                </a:solidFill>
              </a:rPr>
              <a:t>institute</a:t>
            </a:r>
            <a:r>
              <a:rPr lang="de-DE" sz="1300" b="0" dirty="0">
                <a:solidFill>
                  <a:srgbClr val="0070C0"/>
                </a:solidFill>
              </a:rPr>
              <a:t>, </a:t>
            </a:r>
            <a:r>
              <a:rPr lang="de-DE" sz="1300" b="0" dirty="0" err="1">
                <a:solidFill>
                  <a:srgbClr val="0070C0"/>
                </a:solidFill>
              </a:rPr>
              <a:t>please</a:t>
            </a:r>
            <a:r>
              <a:rPr lang="de-DE" sz="1300" b="0" dirty="0">
                <a:solidFill>
                  <a:srgbClr val="0070C0"/>
                </a:solidFill>
              </a:rPr>
              <a:t> also </a:t>
            </a:r>
            <a:r>
              <a:rPr lang="de-DE" sz="1300" b="0" dirty="0" err="1">
                <a:solidFill>
                  <a:srgbClr val="0070C0"/>
                </a:solidFill>
              </a:rPr>
              <a:t>provide</a:t>
            </a:r>
            <a:r>
              <a:rPr lang="de-DE" sz="1300" b="0" dirty="0">
                <a:solidFill>
                  <a:srgbClr val="0070C0"/>
                </a:solidFill>
              </a:rPr>
              <a:t> </a:t>
            </a:r>
            <a:r>
              <a:rPr lang="de-DE" sz="1300" b="0" dirty="0" err="1">
                <a:solidFill>
                  <a:srgbClr val="0070C0"/>
                </a:solidFill>
              </a:rPr>
              <a:t>us</a:t>
            </a:r>
            <a:r>
              <a:rPr lang="de-DE" sz="1300" b="0" dirty="0">
                <a:solidFill>
                  <a:srgbClr val="0070C0"/>
                </a:solidFill>
              </a:rPr>
              <a:t> </a:t>
            </a:r>
            <a:r>
              <a:rPr lang="de-DE" sz="1300" b="0" dirty="0" err="1">
                <a:solidFill>
                  <a:srgbClr val="0070C0"/>
                </a:solidFill>
              </a:rPr>
              <a:t>these</a:t>
            </a:r>
            <a:r>
              <a:rPr lang="de-DE" sz="1300" b="0" dirty="0">
                <a:solidFill>
                  <a:srgbClr val="0070C0"/>
                </a:solidFill>
              </a:rPr>
              <a:t> </a:t>
            </a:r>
            <a:r>
              <a:rPr lang="de-DE" sz="1300" b="0" dirty="0" err="1">
                <a:solidFill>
                  <a:srgbClr val="0070C0"/>
                </a:solidFill>
              </a:rPr>
              <a:t>translations</a:t>
            </a:r>
            <a:r>
              <a:rPr lang="de-DE" sz="1300" b="0" dirty="0">
                <a:solidFill>
                  <a:srgbClr val="0070C0"/>
                </a:solidFill>
              </a:rPr>
              <a:t> in </a:t>
            </a:r>
            <a:r>
              <a:rPr lang="de-DE" sz="1300" b="0" dirty="0" err="1">
                <a:solidFill>
                  <a:srgbClr val="0070C0"/>
                </a:solidFill>
              </a:rPr>
              <a:t>the</a:t>
            </a:r>
            <a:r>
              <a:rPr lang="de-DE" sz="1300" b="0" dirty="0">
                <a:solidFill>
                  <a:srgbClr val="0070C0"/>
                </a:solidFill>
              </a:rPr>
              <a:t> </a:t>
            </a:r>
            <a:r>
              <a:rPr lang="de-DE" sz="1300" b="0" dirty="0" err="1">
                <a:solidFill>
                  <a:srgbClr val="0070C0"/>
                </a:solidFill>
              </a:rPr>
              <a:t>translation</a:t>
            </a:r>
            <a:r>
              <a:rPr lang="de-DE" sz="1300" b="0" dirty="0">
                <a:solidFill>
                  <a:srgbClr val="0070C0"/>
                </a:solidFill>
              </a:rPr>
              <a:t> </a:t>
            </a:r>
            <a:r>
              <a:rPr lang="de-DE" sz="1300" b="0" dirty="0" err="1">
                <a:solidFill>
                  <a:srgbClr val="0070C0"/>
                </a:solidFill>
              </a:rPr>
              <a:t>table</a:t>
            </a:r>
            <a:r>
              <a:rPr lang="de-DE" sz="1300" b="0" dirty="0">
                <a:solidFill>
                  <a:srgbClr val="0070C0"/>
                </a:solidFill>
              </a:rPr>
              <a:t> </a:t>
            </a:r>
            <a:r>
              <a:rPr lang="de-DE" sz="1300" b="0" dirty="0" err="1">
                <a:solidFill>
                  <a:srgbClr val="0070C0"/>
                </a:solidFill>
              </a:rPr>
              <a:t>mentioned</a:t>
            </a:r>
            <a:r>
              <a:rPr lang="de-DE" sz="1300" b="0" dirty="0">
                <a:solidFill>
                  <a:srgbClr val="0070C0"/>
                </a:solidFill>
              </a:rPr>
              <a:t> </a:t>
            </a:r>
            <a:r>
              <a:rPr lang="de-DE" sz="1300" b="0" dirty="0" err="1">
                <a:solidFill>
                  <a:srgbClr val="0070C0"/>
                </a:solidFill>
              </a:rPr>
              <a:t>above</a:t>
            </a:r>
            <a:r>
              <a:rPr lang="de-DE" sz="1300" b="0" dirty="0">
                <a:solidFill>
                  <a:srgbClr val="0070C0"/>
                </a:solidFill>
              </a:rPr>
              <a:t>.</a:t>
            </a:r>
          </a:p>
          <a:p>
            <a:pPr marL="285750" indent="-285750">
              <a:buFont typeface="Wingdings" panose="05000000000000000000" pitchFamily="2" charset="2"/>
              <a:buChar char="§"/>
            </a:pPr>
            <a:r>
              <a:rPr lang="de-DE" sz="1300" b="0" dirty="0">
                <a:solidFill>
                  <a:srgbClr val="0070C0"/>
                </a:solidFill>
              </a:rPr>
              <a:t>The </a:t>
            </a:r>
            <a:r>
              <a:rPr lang="de-DE" sz="1300" b="0" dirty="0" err="1">
                <a:solidFill>
                  <a:srgbClr val="0070C0"/>
                </a:solidFill>
              </a:rPr>
              <a:t>languages</a:t>
            </a:r>
            <a:r>
              <a:rPr lang="de-DE" sz="1300" b="0" dirty="0">
                <a:solidFill>
                  <a:srgbClr val="0070C0"/>
                </a:solidFill>
              </a:rPr>
              <a:t> "ROMANIAN" and "MOLDOVAN" </a:t>
            </a:r>
            <a:r>
              <a:rPr lang="de-DE" sz="1300" b="0" dirty="0" err="1">
                <a:solidFill>
                  <a:srgbClr val="0070C0"/>
                </a:solidFill>
              </a:rPr>
              <a:t>must</a:t>
            </a:r>
            <a:r>
              <a:rPr lang="de-DE" sz="1300" b="0" dirty="0">
                <a:solidFill>
                  <a:srgbClr val="0070C0"/>
                </a:solidFill>
              </a:rPr>
              <a:t> </a:t>
            </a:r>
            <a:r>
              <a:rPr lang="de-DE" sz="1300" b="0" dirty="0" err="1">
                <a:solidFill>
                  <a:srgbClr val="0070C0"/>
                </a:solidFill>
              </a:rPr>
              <a:t>be</a:t>
            </a:r>
            <a:r>
              <a:rPr lang="de-DE" sz="1300" b="0" dirty="0">
                <a:solidFill>
                  <a:srgbClr val="0070C0"/>
                </a:solidFill>
              </a:rPr>
              <a:t> </a:t>
            </a:r>
            <a:r>
              <a:rPr lang="de-DE" sz="1300" b="0" dirty="0" err="1">
                <a:solidFill>
                  <a:srgbClr val="0070C0"/>
                </a:solidFill>
              </a:rPr>
              <a:t>translated</a:t>
            </a:r>
            <a:r>
              <a:rPr lang="de-DE" sz="1300" b="0" dirty="0">
                <a:solidFill>
                  <a:srgbClr val="0070C0"/>
                </a:solidFill>
              </a:rPr>
              <a:t> </a:t>
            </a:r>
            <a:r>
              <a:rPr lang="de-DE" sz="1300" b="0" dirty="0" err="1">
                <a:solidFill>
                  <a:srgbClr val="0070C0"/>
                </a:solidFill>
              </a:rPr>
              <a:t>consolidated</a:t>
            </a:r>
            <a:r>
              <a:rPr lang="de-DE" sz="1300" b="0" dirty="0">
                <a:solidFill>
                  <a:srgbClr val="0070C0"/>
                </a:solidFill>
              </a:rPr>
              <a:t> in </a:t>
            </a:r>
            <a:r>
              <a:rPr lang="de-DE" sz="1300" b="0" dirty="0" err="1">
                <a:solidFill>
                  <a:srgbClr val="0070C0"/>
                </a:solidFill>
              </a:rPr>
              <a:t>one</a:t>
            </a:r>
            <a:r>
              <a:rPr lang="de-DE" sz="1300" b="0" dirty="0">
                <a:solidFill>
                  <a:srgbClr val="0070C0"/>
                </a:solidFill>
              </a:rPr>
              <a:t> </a:t>
            </a:r>
            <a:r>
              <a:rPr lang="de-DE" sz="1300" b="0" dirty="0" err="1">
                <a:solidFill>
                  <a:srgbClr val="0070C0"/>
                </a:solidFill>
              </a:rPr>
              <a:t>language</a:t>
            </a:r>
            <a:r>
              <a:rPr lang="de-DE" sz="1300" b="0" dirty="0">
                <a:solidFill>
                  <a:srgbClr val="0070C0"/>
                </a:solidFill>
              </a:rPr>
              <a:t> </a:t>
            </a:r>
            <a:r>
              <a:rPr lang="de-DE" sz="1300" b="0" dirty="0" err="1">
                <a:solidFill>
                  <a:srgbClr val="0070C0"/>
                </a:solidFill>
              </a:rPr>
              <a:t>cluster</a:t>
            </a:r>
            <a:r>
              <a:rPr lang="de-DE" sz="1300" b="0" dirty="0">
                <a:solidFill>
                  <a:srgbClr val="0070C0"/>
                </a:solidFill>
              </a:rPr>
              <a:t>. </a:t>
            </a:r>
            <a:r>
              <a:rPr lang="de-DE" sz="1300" b="0" dirty="0" err="1">
                <a:solidFill>
                  <a:srgbClr val="0070C0"/>
                </a:solidFill>
              </a:rPr>
              <a:t>Legally</a:t>
            </a:r>
            <a:r>
              <a:rPr lang="de-DE" sz="1300" b="0" dirty="0">
                <a:solidFill>
                  <a:srgbClr val="0070C0"/>
                </a:solidFill>
              </a:rPr>
              <a:t> </a:t>
            </a:r>
            <a:r>
              <a:rPr lang="de-DE" sz="1300" b="0" dirty="0" err="1">
                <a:solidFill>
                  <a:srgbClr val="0070C0"/>
                </a:solidFill>
              </a:rPr>
              <a:t>necessary</a:t>
            </a:r>
            <a:r>
              <a:rPr lang="de-DE" sz="1300" b="0" dirty="0">
                <a:solidFill>
                  <a:srgbClr val="0070C0"/>
                </a:solidFill>
              </a:rPr>
              <a:t> </a:t>
            </a:r>
            <a:r>
              <a:rPr lang="de-DE" sz="1300" b="0" dirty="0" err="1">
                <a:solidFill>
                  <a:srgbClr val="0070C0"/>
                </a:solidFill>
              </a:rPr>
              <a:t>differences</a:t>
            </a:r>
            <a:r>
              <a:rPr lang="de-DE" sz="1300" b="0" dirty="0">
                <a:solidFill>
                  <a:srgbClr val="0070C0"/>
                </a:solidFill>
              </a:rPr>
              <a:t> </a:t>
            </a:r>
            <a:r>
              <a:rPr lang="de-DE" sz="1300" b="0" dirty="0" err="1">
                <a:solidFill>
                  <a:srgbClr val="0070C0"/>
                </a:solidFill>
              </a:rPr>
              <a:t>have</a:t>
            </a:r>
            <a:r>
              <a:rPr lang="de-DE" sz="1300" b="0" dirty="0">
                <a:solidFill>
                  <a:srgbClr val="0070C0"/>
                </a:solidFill>
              </a:rPr>
              <a:t> </a:t>
            </a:r>
            <a:r>
              <a:rPr lang="de-DE" sz="1300" b="0" dirty="0" err="1">
                <a:solidFill>
                  <a:srgbClr val="0070C0"/>
                </a:solidFill>
              </a:rPr>
              <a:t>to</a:t>
            </a:r>
            <a:r>
              <a:rPr lang="de-DE" sz="1300" b="0" dirty="0">
                <a:solidFill>
                  <a:srgbClr val="0070C0"/>
                </a:solidFill>
              </a:rPr>
              <a:t> </a:t>
            </a:r>
            <a:r>
              <a:rPr lang="de-DE" sz="1300" b="0" dirty="0" err="1">
                <a:solidFill>
                  <a:srgbClr val="0070C0"/>
                </a:solidFill>
              </a:rPr>
              <a:t>be</a:t>
            </a:r>
            <a:r>
              <a:rPr lang="de-DE" sz="1300" b="0" dirty="0">
                <a:solidFill>
                  <a:srgbClr val="0070C0"/>
                </a:solidFill>
              </a:rPr>
              <a:t> </a:t>
            </a:r>
            <a:r>
              <a:rPr lang="de-DE" sz="1300" b="0" dirty="0" err="1">
                <a:solidFill>
                  <a:srgbClr val="0070C0"/>
                </a:solidFill>
              </a:rPr>
              <a:t>marked</a:t>
            </a:r>
            <a:r>
              <a:rPr lang="de-DE" sz="1300" b="0" dirty="0">
                <a:solidFill>
                  <a:srgbClr val="0070C0"/>
                </a:solidFill>
              </a:rPr>
              <a:t> </a:t>
            </a:r>
            <a:r>
              <a:rPr lang="de-DE" sz="1300" b="0" dirty="0" err="1">
                <a:solidFill>
                  <a:srgbClr val="0070C0"/>
                </a:solidFill>
              </a:rPr>
              <a:t>within</a:t>
            </a:r>
            <a:r>
              <a:rPr lang="de-DE" sz="1300" b="0" dirty="0">
                <a:solidFill>
                  <a:srgbClr val="0070C0"/>
                </a:solidFill>
              </a:rPr>
              <a:t> </a:t>
            </a:r>
            <a:r>
              <a:rPr lang="de-DE" sz="1300" b="0" dirty="0" err="1">
                <a:solidFill>
                  <a:srgbClr val="0070C0"/>
                </a:solidFill>
              </a:rPr>
              <a:t>the</a:t>
            </a:r>
            <a:r>
              <a:rPr lang="de-DE" sz="1300" b="0" dirty="0">
                <a:solidFill>
                  <a:srgbClr val="0070C0"/>
                </a:solidFill>
              </a:rPr>
              <a:t> </a:t>
            </a:r>
            <a:r>
              <a:rPr lang="de-DE" sz="1300" b="0" dirty="0" err="1">
                <a:solidFill>
                  <a:srgbClr val="0070C0"/>
                </a:solidFill>
              </a:rPr>
              <a:t>declaration</a:t>
            </a:r>
            <a:r>
              <a:rPr lang="de-DE" sz="1300" b="0" dirty="0">
                <a:solidFill>
                  <a:srgbClr val="0070C0"/>
                </a:solidFill>
              </a:rPr>
              <a:t> (e.g. </a:t>
            </a:r>
            <a:r>
              <a:rPr lang="de-DE" sz="1300" b="0" dirty="0" err="1">
                <a:solidFill>
                  <a:srgbClr val="0070C0"/>
                </a:solidFill>
              </a:rPr>
              <a:t>ingredients</a:t>
            </a:r>
            <a:r>
              <a:rPr lang="de-DE" sz="1300" b="0" dirty="0">
                <a:solidFill>
                  <a:srgbClr val="0070C0"/>
                </a:solidFill>
              </a:rPr>
              <a:t>: xxx (MD: </a:t>
            </a:r>
            <a:r>
              <a:rPr lang="de-DE" sz="1300" b="0" dirty="0" err="1">
                <a:solidFill>
                  <a:srgbClr val="0070C0"/>
                </a:solidFill>
              </a:rPr>
              <a:t>yyy</a:t>
            </a:r>
            <a:r>
              <a:rPr lang="de-DE" sz="1300" b="0" dirty="0">
                <a:solidFill>
                  <a:srgbClr val="0070C0"/>
                </a:solidFill>
              </a:rPr>
              <a:t>), ...).</a:t>
            </a:r>
          </a:p>
          <a:p>
            <a:pPr marL="285750" indent="-285750">
              <a:buFont typeface="Wingdings" panose="05000000000000000000" pitchFamily="2" charset="2"/>
              <a:buChar char="§"/>
            </a:pPr>
            <a:r>
              <a:rPr lang="de-DE" sz="1300" b="0" dirty="0" err="1">
                <a:solidFill>
                  <a:srgbClr val="0070C0"/>
                </a:solidFill>
              </a:rPr>
              <a:t>Please</a:t>
            </a:r>
            <a:r>
              <a:rPr lang="de-DE" sz="1300" b="0" dirty="0">
                <a:solidFill>
                  <a:srgbClr val="0070C0"/>
                </a:solidFill>
              </a:rPr>
              <a:t> check </a:t>
            </a:r>
            <a:r>
              <a:rPr lang="de-DE" sz="1300" b="0" dirty="0" err="1">
                <a:solidFill>
                  <a:srgbClr val="0070C0"/>
                </a:solidFill>
              </a:rPr>
              <a:t>the</a:t>
            </a:r>
            <a:r>
              <a:rPr lang="de-DE" sz="1300" b="0" dirty="0">
                <a:solidFill>
                  <a:srgbClr val="0070C0"/>
                </a:solidFill>
              </a:rPr>
              <a:t> </a:t>
            </a:r>
            <a:r>
              <a:rPr lang="de-DE" sz="1300" b="0" dirty="0" err="1">
                <a:solidFill>
                  <a:srgbClr val="0070C0"/>
                </a:solidFill>
              </a:rPr>
              <a:t>translations</a:t>
            </a:r>
            <a:r>
              <a:rPr lang="de-DE" sz="1300" b="0" dirty="0">
                <a:solidFill>
                  <a:srgbClr val="0070C0"/>
                </a:solidFill>
              </a:rPr>
              <a:t> </a:t>
            </a:r>
            <a:r>
              <a:rPr lang="de-DE" sz="1300" b="0" dirty="0" err="1">
                <a:solidFill>
                  <a:srgbClr val="0070C0"/>
                </a:solidFill>
              </a:rPr>
              <a:t>sent</a:t>
            </a:r>
            <a:r>
              <a:rPr lang="de-DE" sz="1300" b="0" dirty="0">
                <a:solidFill>
                  <a:srgbClr val="0070C0"/>
                </a:solidFill>
              </a:rPr>
              <a:t> </a:t>
            </a:r>
            <a:r>
              <a:rPr lang="de-DE" sz="1300" b="0" dirty="0" err="1">
                <a:solidFill>
                  <a:srgbClr val="0070C0"/>
                </a:solidFill>
              </a:rPr>
              <a:t>by</a:t>
            </a:r>
            <a:r>
              <a:rPr lang="de-DE" sz="1300" b="0" dirty="0">
                <a:solidFill>
                  <a:srgbClr val="0070C0"/>
                </a:solidFill>
              </a:rPr>
              <a:t> </a:t>
            </a:r>
            <a:r>
              <a:rPr lang="de-DE" sz="1300" b="0" dirty="0" err="1">
                <a:solidFill>
                  <a:srgbClr val="0070C0"/>
                </a:solidFill>
              </a:rPr>
              <a:t>the</a:t>
            </a:r>
            <a:r>
              <a:rPr lang="de-DE" sz="1300" b="0" dirty="0">
                <a:solidFill>
                  <a:srgbClr val="0070C0"/>
                </a:solidFill>
              </a:rPr>
              <a:t> </a:t>
            </a:r>
            <a:r>
              <a:rPr lang="de-DE" sz="1300" b="0" dirty="0" err="1">
                <a:solidFill>
                  <a:srgbClr val="0070C0"/>
                </a:solidFill>
              </a:rPr>
              <a:t>testing</a:t>
            </a:r>
            <a:r>
              <a:rPr lang="de-DE" sz="1300" b="0" dirty="0">
                <a:solidFill>
                  <a:srgbClr val="0070C0"/>
                </a:solidFill>
              </a:rPr>
              <a:t> </a:t>
            </a:r>
            <a:r>
              <a:rPr lang="de-DE" sz="1300" b="0" dirty="0" err="1">
                <a:solidFill>
                  <a:srgbClr val="0070C0"/>
                </a:solidFill>
              </a:rPr>
              <a:t>institute</a:t>
            </a:r>
            <a:r>
              <a:rPr lang="de-DE" sz="1300" b="0" dirty="0">
                <a:solidFill>
                  <a:srgbClr val="0070C0"/>
                </a:solidFill>
              </a:rPr>
              <a:t> </a:t>
            </a:r>
            <a:r>
              <a:rPr lang="de-DE" sz="1300" b="0" dirty="0" err="1">
                <a:solidFill>
                  <a:srgbClr val="0070C0"/>
                </a:solidFill>
              </a:rPr>
              <a:t>for</a:t>
            </a:r>
            <a:r>
              <a:rPr lang="de-DE" sz="1300" b="0" dirty="0">
                <a:solidFill>
                  <a:srgbClr val="0070C0"/>
                </a:solidFill>
              </a:rPr>
              <a:t> </a:t>
            </a:r>
            <a:r>
              <a:rPr lang="de-DE" sz="1300" b="0" dirty="0" err="1">
                <a:solidFill>
                  <a:srgbClr val="0070C0"/>
                </a:solidFill>
              </a:rPr>
              <a:t>questions</a:t>
            </a:r>
            <a:r>
              <a:rPr lang="de-DE" sz="1300" b="0" dirty="0">
                <a:solidFill>
                  <a:srgbClr val="0070C0"/>
                </a:solidFill>
              </a:rPr>
              <a:t>, </a:t>
            </a:r>
            <a:r>
              <a:rPr lang="de-DE" sz="1300" b="0" dirty="0" err="1">
                <a:solidFill>
                  <a:srgbClr val="0070C0"/>
                </a:solidFill>
              </a:rPr>
              <a:t>comments</a:t>
            </a:r>
            <a:r>
              <a:rPr lang="de-DE" sz="1300" b="0" dirty="0">
                <a:solidFill>
                  <a:srgbClr val="0070C0"/>
                </a:solidFill>
              </a:rPr>
              <a:t> </a:t>
            </a:r>
            <a:r>
              <a:rPr lang="de-DE" sz="1300" b="0" dirty="0" err="1">
                <a:solidFill>
                  <a:srgbClr val="0070C0"/>
                </a:solidFill>
              </a:rPr>
              <a:t>or</a:t>
            </a:r>
            <a:r>
              <a:rPr lang="de-DE" sz="1300" b="0" dirty="0">
                <a:solidFill>
                  <a:srgbClr val="0070C0"/>
                </a:solidFill>
              </a:rPr>
              <a:t> different </a:t>
            </a:r>
            <a:r>
              <a:rPr lang="de-DE" sz="1300" b="0" dirty="0" err="1">
                <a:solidFill>
                  <a:srgbClr val="0070C0"/>
                </a:solidFill>
              </a:rPr>
              <a:t>options</a:t>
            </a:r>
            <a:r>
              <a:rPr lang="de-DE" sz="1300" b="0" dirty="0">
                <a:solidFill>
                  <a:srgbClr val="0070C0"/>
                </a:solidFill>
              </a:rPr>
              <a:t> and </a:t>
            </a:r>
            <a:r>
              <a:rPr lang="de-DE" sz="1300" b="0" dirty="0" err="1">
                <a:solidFill>
                  <a:srgbClr val="0070C0"/>
                </a:solidFill>
              </a:rPr>
              <a:t>answer</a:t>
            </a:r>
            <a:r>
              <a:rPr lang="de-DE" sz="1300" b="0" dirty="0">
                <a:solidFill>
                  <a:srgbClr val="0070C0"/>
                </a:solidFill>
              </a:rPr>
              <a:t> </a:t>
            </a:r>
            <a:r>
              <a:rPr lang="de-DE" sz="1300" b="0" dirty="0" err="1">
                <a:solidFill>
                  <a:srgbClr val="0070C0"/>
                </a:solidFill>
              </a:rPr>
              <a:t>them</a:t>
            </a:r>
            <a:r>
              <a:rPr lang="de-DE" sz="1300" b="0" dirty="0">
                <a:solidFill>
                  <a:srgbClr val="0070C0"/>
                </a:solidFill>
              </a:rPr>
              <a:t> </a:t>
            </a:r>
            <a:r>
              <a:rPr lang="de-DE" sz="1300" b="0" dirty="0" err="1">
                <a:solidFill>
                  <a:srgbClr val="0070C0"/>
                </a:solidFill>
              </a:rPr>
              <a:t>already</a:t>
            </a:r>
            <a:r>
              <a:rPr lang="de-DE" sz="1300" b="0" dirty="0">
                <a:solidFill>
                  <a:srgbClr val="0070C0"/>
                </a:solidFill>
              </a:rPr>
              <a:t> </a:t>
            </a:r>
            <a:r>
              <a:rPr lang="de-DE" sz="1300" b="0" dirty="0" err="1">
                <a:solidFill>
                  <a:srgbClr val="0070C0"/>
                </a:solidFill>
              </a:rPr>
              <a:t>before</a:t>
            </a:r>
            <a:r>
              <a:rPr lang="de-DE" sz="1300" b="0" dirty="0">
                <a:solidFill>
                  <a:srgbClr val="0070C0"/>
                </a:solidFill>
              </a:rPr>
              <a:t> </a:t>
            </a:r>
            <a:r>
              <a:rPr lang="de-DE" sz="1300" b="0" dirty="0" err="1">
                <a:solidFill>
                  <a:srgbClr val="0070C0"/>
                </a:solidFill>
              </a:rPr>
              <a:t>sending</a:t>
            </a:r>
            <a:r>
              <a:rPr lang="de-DE" sz="1300" b="0" dirty="0">
                <a:solidFill>
                  <a:srgbClr val="0070C0"/>
                </a:solidFill>
              </a:rPr>
              <a:t> </a:t>
            </a:r>
            <a:r>
              <a:rPr lang="de-DE" sz="1300" b="0" dirty="0" err="1">
                <a:solidFill>
                  <a:srgbClr val="0070C0"/>
                </a:solidFill>
              </a:rPr>
              <a:t>them</a:t>
            </a:r>
            <a:r>
              <a:rPr lang="de-DE" sz="1300" b="0" dirty="0">
                <a:solidFill>
                  <a:srgbClr val="0070C0"/>
                </a:solidFill>
              </a:rPr>
              <a:t> </a:t>
            </a:r>
            <a:r>
              <a:rPr lang="de-DE" sz="1300" b="0" dirty="0" err="1">
                <a:solidFill>
                  <a:srgbClr val="0070C0"/>
                </a:solidFill>
              </a:rPr>
              <a:t>to</a:t>
            </a:r>
            <a:r>
              <a:rPr lang="de-DE" sz="1300" b="0" dirty="0">
                <a:solidFill>
                  <a:srgbClr val="0070C0"/>
                </a:solidFill>
              </a:rPr>
              <a:t> Kaufland (e.g. </a:t>
            </a:r>
            <a:r>
              <a:rPr lang="de-DE" sz="1300" b="0" dirty="0" err="1">
                <a:solidFill>
                  <a:srgbClr val="0070C0"/>
                </a:solidFill>
              </a:rPr>
              <a:t>missing</a:t>
            </a:r>
            <a:r>
              <a:rPr lang="de-DE" sz="1300" b="0" dirty="0">
                <a:solidFill>
                  <a:srgbClr val="0070C0"/>
                </a:solidFill>
              </a:rPr>
              <a:t> QUID </a:t>
            </a:r>
            <a:r>
              <a:rPr lang="de-DE" sz="1300" b="0" dirty="0" err="1">
                <a:solidFill>
                  <a:srgbClr val="0070C0"/>
                </a:solidFill>
              </a:rPr>
              <a:t>information</a:t>
            </a:r>
            <a:r>
              <a:rPr lang="de-DE" sz="1300" b="0" dirty="0">
                <a:solidFill>
                  <a:srgbClr val="0070C0"/>
                </a:solidFill>
              </a:rPr>
              <a:t> etc.).</a:t>
            </a:r>
          </a:p>
          <a:p>
            <a:pPr marL="285750" indent="-285750">
              <a:buFont typeface="Wingdings" panose="05000000000000000000" pitchFamily="2" charset="2"/>
              <a:buChar char="§"/>
            </a:pPr>
            <a:endParaRPr lang="de-DE" sz="1300" b="0" dirty="0"/>
          </a:p>
          <a:p>
            <a:pPr marL="285750" indent="-285750">
              <a:buFont typeface="Wingdings" panose="05000000000000000000" pitchFamily="2" charset="2"/>
              <a:buChar char="§"/>
            </a:pPr>
            <a:endParaRPr lang="de-DE" sz="1300" b="0" dirty="0"/>
          </a:p>
          <a:p>
            <a:pPr marL="285750" indent="-285750">
              <a:buFont typeface="Wingdings" panose="05000000000000000000" pitchFamily="2" charset="2"/>
              <a:buChar char="§"/>
            </a:pPr>
            <a:endParaRPr lang="de-DE" sz="1300" b="0" dirty="0"/>
          </a:p>
          <a:p>
            <a:endParaRPr lang="de-DE" dirty="0"/>
          </a:p>
        </p:txBody>
      </p:sp>
      <p:sp>
        <p:nvSpPr>
          <p:cNvPr id="7" name="Inhaltsplatzhalter 6">
            <a:extLst>
              <a:ext uri="{FF2B5EF4-FFF2-40B4-BE49-F238E27FC236}">
                <a16:creationId xmlns:a16="http://schemas.microsoft.com/office/drawing/2014/main" id="{09BDFFCD-064C-46D5-9251-41CEB89F422C}"/>
              </a:ext>
            </a:extLst>
          </p:cNvPr>
          <p:cNvSpPr>
            <a:spLocks noGrp="1"/>
          </p:cNvSpPr>
          <p:nvPr>
            <p:ph sz="half" idx="1"/>
          </p:nvPr>
        </p:nvSpPr>
        <p:spPr>
          <a:xfrm>
            <a:off x="407988" y="1268760"/>
            <a:ext cx="5616004" cy="4463950"/>
          </a:xfrm>
        </p:spPr>
        <p:txBody>
          <a:bodyPr/>
          <a:lstStyle/>
          <a:p>
            <a:pPr marL="285750" indent="-285750">
              <a:buFont typeface="Wingdings" panose="05000000000000000000" pitchFamily="2" charset="2"/>
              <a:buChar char="§"/>
            </a:pPr>
            <a:r>
              <a:rPr lang="de-DE" sz="1300" b="0" dirty="0"/>
              <a:t>Es muss zwingend mit einem Prüfinstitut (</a:t>
            </a:r>
            <a:r>
              <a:rPr lang="de-DE" sz="1300" b="0" u="sng" dirty="0"/>
              <a:t>nicht Übersetzungsbüro</a:t>
            </a:r>
            <a:r>
              <a:rPr lang="de-DE" sz="1300" b="0" dirty="0"/>
              <a:t>) zusammengearbeitet werden!</a:t>
            </a:r>
          </a:p>
          <a:p>
            <a:pPr marL="285750" indent="-285750">
              <a:buFont typeface="Wingdings" panose="05000000000000000000" pitchFamily="2" charset="2"/>
              <a:buChar char="§"/>
            </a:pPr>
            <a:r>
              <a:rPr lang="de-DE" sz="1300" b="0" dirty="0"/>
              <a:t>Bitte senden Sie ihrem Prüfinstitut bei Beauftragung der Übersetzungen die standardisierte Übersetzungstabelle zur Verwendung zu. So sorgen Sie für einen reibungslosen Ablauf beim Verpackungsaufbau. Den Link zur Vorlage finden Sie in der jeweiligen Wave-Benachrichtigung des Artikels (</a:t>
            </a:r>
            <a:r>
              <a:rPr lang="de-DE" sz="1300" b="0" dirty="0" err="1"/>
              <a:t>Flag</a:t>
            </a:r>
            <a:r>
              <a:rPr lang="de-DE" sz="1300" b="0" dirty="0"/>
              <a:t> „Beauftragung Übersetzung“) oder im Wave Support Center (kl-packaging.com).</a:t>
            </a:r>
          </a:p>
          <a:p>
            <a:pPr marL="285750" indent="-285750">
              <a:buFont typeface="Wingdings" panose="05000000000000000000" pitchFamily="2" charset="2"/>
              <a:buChar char="§"/>
            </a:pPr>
            <a:r>
              <a:rPr lang="de-DE" sz="1300" b="0" dirty="0"/>
              <a:t>Sollten Ihnen bereits von einem Prüfinstitut geprüfte Texte vorliegen stellen Sie uns diese bitte ebenfalls in der genannten Übersetzungstabelle zur Verfügung.</a:t>
            </a:r>
          </a:p>
          <a:p>
            <a:pPr marL="285750" indent="-285750">
              <a:buFont typeface="Wingdings" panose="05000000000000000000" pitchFamily="2" charset="2"/>
              <a:buChar char="§"/>
            </a:pPr>
            <a:r>
              <a:rPr lang="de-DE" sz="1300" b="0" dirty="0"/>
              <a:t>Die Sprachen „RUMÄNISCH“ und „MOLDAWISCH“ müssen zwingend konsolidiert </a:t>
            </a:r>
            <a:r>
              <a:rPr lang="de-DE" sz="1300" b="0" u="sng" dirty="0"/>
              <a:t>in einem Sprachcluster </a:t>
            </a:r>
            <a:r>
              <a:rPr lang="de-DE" sz="1300" b="0" dirty="0"/>
              <a:t>übersetzt werden. Rechtlich notwendige Unterschiede sind innerhalb der Deklaration kenntlich zu machen (z.B. </a:t>
            </a:r>
            <a:r>
              <a:rPr lang="de-DE" sz="1300" u="sng" dirty="0"/>
              <a:t>Zutaten</a:t>
            </a:r>
            <a:r>
              <a:rPr lang="de-DE" sz="1300" b="0" dirty="0"/>
              <a:t>: xxx (MD: </a:t>
            </a:r>
            <a:r>
              <a:rPr lang="de-DE" sz="1300" b="0" dirty="0" err="1"/>
              <a:t>yyy</a:t>
            </a:r>
            <a:r>
              <a:rPr lang="de-DE" sz="1300" b="0" dirty="0"/>
              <a:t>), …)</a:t>
            </a:r>
          </a:p>
          <a:p>
            <a:pPr marL="285750" indent="-285750">
              <a:buFont typeface="Wingdings" panose="05000000000000000000" pitchFamily="2" charset="2"/>
              <a:buChar char="§"/>
            </a:pPr>
            <a:r>
              <a:rPr lang="de-DE" sz="1300" b="0" dirty="0"/>
              <a:t>Bitte prüfen Sie die vom Prüfinstitut zugesandten Übersetzungen auf Rückfragen, Anmerkungen oder Auswahlmöglichkeiten und beantworten Sie diese bereits vor der Zusendung an Kaufland (z.B. fehlende QUID-Angaben etc.).</a:t>
            </a:r>
          </a:p>
        </p:txBody>
      </p:sp>
      <p:sp>
        <p:nvSpPr>
          <p:cNvPr id="8" name="Textplatzhalter 7">
            <a:extLst>
              <a:ext uri="{FF2B5EF4-FFF2-40B4-BE49-F238E27FC236}">
                <a16:creationId xmlns:a16="http://schemas.microsoft.com/office/drawing/2014/main" id="{71BCD073-443A-453B-BE88-7AFB0938C562}"/>
              </a:ext>
            </a:extLst>
          </p:cNvPr>
          <p:cNvSpPr>
            <a:spLocks noGrp="1"/>
          </p:cNvSpPr>
          <p:nvPr>
            <p:ph type="body" sz="quarter" idx="14"/>
          </p:nvPr>
        </p:nvSpPr>
        <p:spPr/>
        <p:txBody>
          <a:bodyPr/>
          <a:lstStyle/>
          <a:p>
            <a:r>
              <a:rPr lang="de-DE" dirty="0"/>
              <a:t>Beauftragung Übersetzungen / </a:t>
            </a:r>
            <a:r>
              <a:rPr lang="de-DE" dirty="0" err="1"/>
              <a:t>Commissioning</a:t>
            </a:r>
            <a:r>
              <a:rPr lang="de-DE" dirty="0"/>
              <a:t> </a:t>
            </a:r>
            <a:r>
              <a:rPr lang="de-DE" dirty="0" err="1"/>
              <a:t>of</a:t>
            </a:r>
            <a:r>
              <a:rPr lang="de-DE" dirty="0"/>
              <a:t> </a:t>
            </a:r>
            <a:r>
              <a:rPr lang="de-DE" dirty="0" err="1"/>
              <a:t>translations</a:t>
            </a:r>
            <a:endParaRPr lang="de-DE" dirty="0"/>
          </a:p>
        </p:txBody>
      </p:sp>
      <p:sp>
        <p:nvSpPr>
          <p:cNvPr id="9" name="Titel 8">
            <a:extLst>
              <a:ext uri="{FF2B5EF4-FFF2-40B4-BE49-F238E27FC236}">
                <a16:creationId xmlns:a16="http://schemas.microsoft.com/office/drawing/2014/main" id="{5AAEA591-F710-4352-B373-089F1B080BEC}"/>
              </a:ext>
            </a:extLst>
          </p:cNvPr>
          <p:cNvSpPr>
            <a:spLocks noGrp="1"/>
          </p:cNvSpPr>
          <p:nvPr>
            <p:ph type="title"/>
          </p:nvPr>
        </p:nvSpPr>
        <p:spPr/>
        <p:txBody>
          <a:bodyPr/>
          <a:lstStyle/>
          <a:p>
            <a:r>
              <a:rPr lang="de-DE" dirty="0"/>
              <a:t>BITTE BEACHTEN! / PLEASE NOTE!</a:t>
            </a:r>
          </a:p>
        </p:txBody>
      </p:sp>
    </p:spTree>
    <p:extLst>
      <p:ext uri="{BB962C8B-B14F-4D97-AF65-F5344CB8AC3E}">
        <p14:creationId xmlns:p14="http://schemas.microsoft.com/office/powerpoint/2010/main" val="3845055363"/>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UNDO_REDO_REVISION" val="0"/>
  <p:tag name="DEFAULTLANGUAGEID" val="1031"/>
  <p:tag name="VCT_SHOW_CA" val="False"/>
  <p:tag name="THINKCELLUNDODONOTDELETE" val="0"/>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Kaufland">
  <a:themeElements>
    <a:clrScheme name="KAUFLAND">
      <a:dk1>
        <a:srgbClr val="000000"/>
      </a:dk1>
      <a:lt1>
        <a:srgbClr val="FFFFFF"/>
      </a:lt1>
      <a:dk2>
        <a:srgbClr val="3E525A"/>
      </a:dk2>
      <a:lt2>
        <a:srgbClr val="6B87B1"/>
      </a:lt2>
      <a:accent1>
        <a:srgbClr val="5D6C73"/>
      </a:accent1>
      <a:accent2>
        <a:srgbClr val="828B92"/>
      </a:accent2>
      <a:accent3>
        <a:srgbClr val="C8C9CD"/>
      </a:accent3>
      <a:accent4>
        <a:srgbClr val="E3000F"/>
      </a:accent4>
      <a:accent5>
        <a:srgbClr val="EA4D34"/>
      </a:accent5>
      <a:accent6>
        <a:srgbClr val="F5A386"/>
      </a:accent6>
      <a:hlink>
        <a:srgbClr val="000000"/>
      </a:hlink>
      <a:folHlink>
        <a:srgbClr val="000000"/>
      </a:folHlink>
    </a:clrScheme>
    <a:fontScheme name="KAUFLAND">
      <a:majorFont>
        <a:latin typeface="Kaufland Office"/>
        <a:ea typeface=""/>
        <a:cs typeface=""/>
      </a:majorFont>
      <a:minorFont>
        <a:latin typeface="Kaufland Office"/>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gray">
        <a:solidFill>
          <a:schemeClr val="bg1"/>
        </a:solidFill>
        <a:ln w="38100">
          <a:solidFill>
            <a:schemeClr val="accent4"/>
          </a:solidFill>
        </a:ln>
      </a:spPr>
      <a:bodyPr lIns="216000" tIns="216000" rIns="216000" bIns="216000" rtlCol="0" anchor="ctr" anchorCtr="0"/>
      <a:lstStyle>
        <a:defPPr algn="ctr">
          <a:spcBef>
            <a:spcPts val="300"/>
          </a:spcBef>
          <a:spcAft>
            <a:spcPts val="300"/>
          </a:spcAft>
          <a:defRPr sz="1600" b="1" dirty="0" err="1" smtClean="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lnDef>
      <a:spPr bwMode="gray">
        <a:ln w="9525">
          <a:solidFill>
            <a:schemeClr val="accent2"/>
          </a:solidFill>
        </a:ln>
      </a:spPr>
      <a:bodyPr/>
      <a:lstStyle/>
      <a:style>
        <a:lnRef idx="1">
          <a:schemeClr val="accent1"/>
        </a:lnRef>
        <a:fillRef idx="0">
          <a:schemeClr val="accent1"/>
        </a:fillRef>
        <a:effectRef idx="0">
          <a:schemeClr val="accent1"/>
        </a:effectRef>
        <a:fontRef idx="minor">
          <a:schemeClr val="tx1"/>
        </a:fontRef>
      </a:style>
    </a:lnDef>
    <a:txDef>
      <a:spPr bwMode="gray">
        <a:noFill/>
      </a:spPr>
      <a:bodyPr wrap="square" lIns="0" tIns="0" rIns="0" bIns="0" rtlCol="0">
        <a:noAutofit/>
      </a:bodyPr>
      <a:lstStyle>
        <a:defPPr marL="176400" indent="-176400" algn="l">
          <a:spcBef>
            <a:spcPts val="300"/>
          </a:spcBef>
          <a:spcAft>
            <a:spcPts val="300"/>
          </a:spcAft>
          <a:buClr>
            <a:schemeClr val="accent4"/>
          </a:buClr>
          <a:buFont typeface="Wingdings" panose="05000000000000000000" pitchFamily="2" charset="2"/>
          <a:buChar char="§"/>
          <a:defRPr sz="1600" dirty="0" err="1" smtClean="0"/>
        </a:defPPr>
      </a:lstStyle>
    </a:txDef>
  </a:objectDefaults>
  <a:extraClrSchemeLst/>
  <a:custClrLst>
    <a:custClr name="Kaufland Grau">
      <a:srgbClr val="676154"/>
    </a:custClr>
    <a:custClr name="Kaufland Gruen">
      <a:srgbClr val="8DC63F"/>
    </a:custClr>
    <a:custClr name="Kaufland Orange">
      <a:srgbClr val="F99D1C"/>
    </a:custClr>
    <a:custClr name="Kaufland Blau">
      <a:srgbClr val="618A9B"/>
    </a:custClr>
    <a:custClr name="Kaufland Hellblau">
      <a:srgbClr val="8BB7D3"/>
    </a:custClr>
    <a:custClr>
      <a:srgbClr val="FFFFFF"/>
    </a:custClr>
    <a:custClr>
      <a:srgbClr val="FFFFFF"/>
    </a:custClr>
    <a:custClr>
      <a:srgbClr val="FFFFFF"/>
    </a:custClr>
    <a:custClr>
      <a:srgbClr val="FFFFFF"/>
    </a:custClr>
    <a:custClr>
      <a:srgbClr val="FFFFFF"/>
    </a:custClr>
    <a:custClr name="Abstufung 1">
      <a:srgbClr val="949087"/>
    </a:custClr>
    <a:custClr name="Abstufung 1">
      <a:srgbClr val="AFD778"/>
    </a:custClr>
    <a:custClr name="Abstufung 1">
      <a:srgbClr val="FBBA60"/>
    </a:custClr>
    <a:custClr name="Abstufung 1">
      <a:srgbClr val="90ADB9"/>
    </a:custClr>
    <a:custClr name="Abstufung 1">
      <a:srgbClr val="AECCE0"/>
    </a:custClr>
    <a:custClr>
      <a:srgbClr val="FFFFFF"/>
    </a:custClr>
    <a:custClr>
      <a:srgbClr val="FFFFFF"/>
    </a:custClr>
    <a:custClr>
      <a:srgbClr val="FFFFFF"/>
    </a:custClr>
    <a:custClr>
      <a:srgbClr val="FFFFFF"/>
    </a:custClr>
    <a:custClr>
      <a:srgbClr val="FFFFFF"/>
    </a:custClr>
    <a:custClr name="Abstufung 2">
      <a:srgbClr val="B3B0A9"/>
    </a:custClr>
    <a:custClr name="Abstufung 2">
      <a:srgbClr val="C6E29F"/>
    </a:custClr>
    <a:custClr name="Abstufung 2">
      <a:srgbClr val="FCCE8D"/>
    </a:custClr>
    <a:custClr name="Abstufung 2">
      <a:srgbClr val="B0C4CD"/>
    </a:custClr>
    <a:custClr name="Abstufung 2">
      <a:srgbClr val="C5DBE9"/>
    </a:custClr>
    <a:custClr>
      <a:srgbClr val="FFFFFF"/>
    </a:custClr>
    <a:custClr>
      <a:srgbClr val="FFFFFF"/>
    </a:custClr>
    <a:custClr>
      <a:srgbClr val="FFFFFF"/>
    </a:custClr>
    <a:custClr>
      <a:srgbClr val="FFFFFF"/>
    </a:custClr>
    <a:custClr>
      <a:srgbClr val="FFFFFF"/>
    </a:custClr>
  </a:custClrLst>
  <a:extLst>
    <a:ext uri="{05A4C25C-085E-4340-85A3-A5531E510DB2}">
      <thm15:themeFamily xmlns:thm15="http://schemas.microsoft.com/office/thememl/2012/main" name="Kaufland Master DE" id="{9FDF5526-D6D6-41F0-912D-151E7A5FDE3B}" vid="{EB02781E-CDD1-418C-9E72-0E765548AC38}"/>
    </a:ext>
  </a:extLst>
</a:theme>
</file>

<file path=ppt/theme/theme2.xml><?xml version="1.0" encoding="utf-8"?>
<a:theme xmlns:a="http://schemas.openxmlformats.org/drawingml/2006/main" name="Office">
  <a:themeElements>
    <a:clrScheme name="KAUFLAND">
      <a:dk1>
        <a:srgbClr val="000000"/>
      </a:dk1>
      <a:lt1>
        <a:srgbClr val="FFFFFF"/>
      </a:lt1>
      <a:dk2>
        <a:srgbClr val="3E525A"/>
      </a:dk2>
      <a:lt2>
        <a:srgbClr val="6B87B1"/>
      </a:lt2>
      <a:accent1>
        <a:srgbClr val="5D6C73"/>
      </a:accent1>
      <a:accent2>
        <a:srgbClr val="828B92"/>
      </a:accent2>
      <a:accent3>
        <a:srgbClr val="C8C9CD"/>
      </a:accent3>
      <a:accent4>
        <a:srgbClr val="E3000F"/>
      </a:accent4>
      <a:accent5>
        <a:srgbClr val="EA4D34"/>
      </a:accent5>
      <a:accent6>
        <a:srgbClr val="F5A386"/>
      </a:accent6>
      <a:hlink>
        <a:srgbClr val="000000"/>
      </a:hlink>
      <a:folHlink>
        <a:srgbClr val="000000"/>
      </a:folHlink>
    </a:clrScheme>
    <a:fontScheme name="KAUFLAND">
      <a:majorFont>
        <a:latin typeface="Kaufland Office"/>
        <a:ea typeface=""/>
        <a:cs typeface=""/>
      </a:majorFont>
      <a:minorFont>
        <a:latin typeface="Kaufland Office"/>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a:themeElements>
    <a:clrScheme name="KAUFLAND">
      <a:dk1>
        <a:srgbClr val="000000"/>
      </a:dk1>
      <a:lt1>
        <a:srgbClr val="FFFFFF"/>
      </a:lt1>
      <a:dk2>
        <a:srgbClr val="3E525A"/>
      </a:dk2>
      <a:lt2>
        <a:srgbClr val="6B87B1"/>
      </a:lt2>
      <a:accent1>
        <a:srgbClr val="5D6C73"/>
      </a:accent1>
      <a:accent2>
        <a:srgbClr val="828B92"/>
      </a:accent2>
      <a:accent3>
        <a:srgbClr val="C8C9CD"/>
      </a:accent3>
      <a:accent4>
        <a:srgbClr val="E3000F"/>
      </a:accent4>
      <a:accent5>
        <a:srgbClr val="EA4D34"/>
      </a:accent5>
      <a:accent6>
        <a:srgbClr val="F5A386"/>
      </a:accent6>
      <a:hlink>
        <a:srgbClr val="000000"/>
      </a:hlink>
      <a:folHlink>
        <a:srgbClr val="000000"/>
      </a:folHlink>
    </a:clrScheme>
    <a:fontScheme name="KAUFLAND">
      <a:majorFont>
        <a:latin typeface="Kaufland Office"/>
        <a:ea typeface=""/>
        <a:cs typeface=""/>
      </a:majorFont>
      <a:minorFont>
        <a:latin typeface="Kaufland Office"/>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blank</Template>
  <TotalTime>0</TotalTime>
  <Words>360</Words>
  <Application>Microsoft Office PowerPoint</Application>
  <PresentationFormat>Breitbild</PresentationFormat>
  <Paragraphs>16</Paragraphs>
  <Slides>1</Slides>
  <Notes>0</Notes>
  <HiddenSlides>0</HiddenSlides>
  <MMClips>0</MMClips>
  <ScaleCrop>false</ScaleCrop>
  <HeadingPairs>
    <vt:vector size="8" baseType="variant">
      <vt:variant>
        <vt:lpstr>Verwendete Schriftarten</vt:lpstr>
      </vt:variant>
      <vt:variant>
        <vt:i4>4</vt:i4>
      </vt:variant>
      <vt:variant>
        <vt:lpstr>Design</vt:lpstr>
      </vt:variant>
      <vt:variant>
        <vt:i4>1</vt:i4>
      </vt:variant>
      <vt:variant>
        <vt:lpstr>Eingebettete OLE-Server</vt:lpstr>
      </vt:variant>
      <vt:variant>
        <vt:i4>1</vt:i4>
      </vt:variant>
      <vt:variant>
        <vt:lpstr>Folientitel</vt:lpstr>
      </vt:variant>
      <vt:variant>
        <vt:i4>1</vt:i4>
      </vt:variant>
    </vt:vector>
  </HeadingPairs>
  <TitlesOfParts>
    <vt:vector size="7" baseType="lpstr">
      <vt:lpstr>Arial</vt:lpstr>
      <vt:lpstr>Kaufland Office</vt:lpstr>
      <vt:lpstr>Symbol</vt:lpstr>
      <vt:lpstr>Wingdings</vt:lpstr>
      <vt:lpstr>Kaufland</vt:lpstr>
      <vt:lpstr>think-cell Folie</vt:lpstr>
      <vt:lpstr>BITTE BEACHTEN! / PLEASE NOTE!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Sarina-Marie Kuschke</dc:creator>
  <dc:description/>
  <cp:lastModifiedBy>Stefanie Zinnack</cp:lastModifiedBy>
  <cp:revision>5</cp:revision>
  <dcterms:created xsi:type="dcterms:W3CDTF">2022-06-09T18:13:11Z</dcterms:created>
  <dcterms:modified xsi:type="dcterms:W3CDTF">2023-08-18T09:35:01Z</dcterms:modified>
</cp:coreProperties>
</file>